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9" r:id="rId3"/>
    <p:sldId id="256" r:id="rId4"/>
    <p:sldId id="257" r:id="rId5"/>
    <p:sldId id="258" r:id="rId6"/>
    <p:sldId id="260" r:id="rId7"/>
    <p:sldId id="261" r:id="rId8"/>
    <p:sldId id="262" r:id="rId9"/>
    <p:sldId id="265" r:id="rId10"/>
    <p:sldId id="266" r:id="rId11"/>
    <p:sldId id="267" r:id="rId12"/>
    <p:sldId id="268" r:id="rId13"/>
    <p:sldId id="269" r:id="rId14"/>
    <p:sldId id="270" r:id="rId15"/>
    <p:sldId id="274" r:id="rId16"/>
    <p:sldId id="271" r:id="rId17"/>
    <p:sldId id="272" r:id="rId18"/>
    <p:sldId id="273" r:id="rId19"/>
    <p:sldId id="263" r:id="rId20"/>
    <p:sldId id="264" r:id="rId21"/>
    <p:sldId id="283" r:id="rId22"/>
    <p:sldId id="275" r:id="rId23"/>
    <p:sldId id="287" r:id="rId24"/>
    <p:sldId id="288" r:id="rId25"/>
    <p:sldId id="289" r:id="rId26"/>
    <p:sldId id="276" r:id="rId27"/>
    <p:sldId id="277" r:id="rId28"/>
    <p:sldId id="278" r:id="rId29"/>
    <p:sldId id="279" r:id="rId30"/>
    <p:sldId id="280" r:id="rId31"/>
    <p:sldId id="281" r:id="rId32"/>
    <p:sldId id="282" r:id="rId33"/>
    <p:sldId id="284" r:id="rId34"/>
    <p:sldId id="286" r:id="rId35"/>
    <p:sldId id="285" r:id="rId36"/>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9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85CBF-9FAA-451E-9160-BE1B11485BE6}" type="doc">
      <dgm:prSet loTypeId="urn:microsoft.com/office/officeart/2008/layout/HorizontalMultiLevelHierarchy" loCatId="hierarchy" qsTypeId="urn:microsoft.com/office/officeart/2005/8/quickstyle/3d2" qsCatId="3D" csTypeId="urn:microsoft.com/office/officeart/2005/8/colors/colorful2" csCatId="colorful" phldr="1"/>
      <dgm:spPr/>
      <dgm:t>
        <a:bodyPr/>
        <a:lstStyle/>
        <a:p>
          <a:endParaRPr lang="es-GT"/>
        </a:p>
      </dgm:t>
    </dgm:pt>
    <dgm:pt modelId="{FEEF6259-A9B9-4402-8164-60BD6A2E0752}">
      <dgm:prSet phldrT="[Texto]" custT="1"/>
      <dgm:spPr>
        <a:xfrm>
          <a:off x="739720" y="2353222"/>
          <a:ext cx="1462266" cy="445812"/>
        </a:xfrm>
        <a:prstGeom prst="rect">
          <a:avLst/>
        </a:prstGeom>
        <a:gradFill rotWithShape="0">
          <a:gsLst>
            <a:gs pos="0">
              <a:srgbClr val="55E4DA">
                <a:hueOff val="0"/>
                <a:satOff val="0"/>
                <a:lumOff val="0"/>
                <a:alphaOff val="0"/>
                <a:satMod val="103000"/>
                <a:lumMod val="102000"/>
                <a:tint val="94000"/>
              </a:srgbClr>
            </a:gs>
            <a:gs pos="50000">
              <a:srgbClr val="55E4DA">
                <a:hueOff val="0"/>
                <a:satOff val="0"/>
                <a:lumOff val="0"/>
                <a:alphaOff val="0"/>
                <a:satMod val="110000"/>
                <a:lumMod val="100000"/>
                <a:shade val="100000"/>
              </a:srgbClr>
            </a:gs>
            <a:gs pos="100000">
              <a:srgbClr val="55E4D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GT" sz="1800" b="1" dirty="0">
              <a:solidFill>
                <a:sysClr val="window" lastClr="FFFFFF"/>
              </a:solidFill>
              <a:latin typeface="Arial" panose="020B0604020202020204"/>
              <a:ea typeface="+mn-ea"/>
              <a:cs typeface="+mn-cs"/>
            </a:rPr>
            <a:t>Gerente General</a:t>
          </a:r>
        </a:p>
      </dgm:t>
    </dgm:pt>
    <dgm:pt modelId="{0CBA80FB-3E01-48E0-9527-70F115540D7D}" type="parTrans" cxnId="{232DBB29-4348-4B75-824F-B273C7BA099E}">
      <dgm:prSet/>
      <dgm:spPr>
        <a:xfrm>
          <a:off x="447266" y="2530409"/>
          <a:ext cx="292453" cy="91440"/>
        </a:xfrm>
        <a:custGeom>
          <a:avLst/>
          <a:gdLst/>
          <a:ahLst/>
          <a:cxnLst/>
          <a:rect l="0" t="0" r="0" b="0"/>
          <a:pathLst>
            <a:path>
              <a:moveTo>
                <a:pt x="0" y="45720"/>
              </a:moveTo>
              <a:lnTo>
                <a:pt x="292453" y="45720"/>
              </a:lnTo>
            </a:path>
          </a:pathLst>
        </a:custGeom>
        <a:noFill/>
        <a:ln w="12700" cap="flat" cmpd="sng" algn="ctr">
          <a:solidFill>
            <a:srgbClr val="55E4DA">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F37B9110-49DA-4FCC-A331-46EF12EA1251}" type="sibTrans" cxnId="{232DBB29-4348-4B75-824F-B273C7BA099E}">
      <dgm:prSet/>
      <dgm:spPr/>
      <dgm:t>
        <a:bodyPr/>
        <a:lstStyle/>
        <a:p>
          <a:endParaRPr lang="es-GT"/>
        </a:p>
      </dgm:t>
    </dgm:pt>
    <dgm:pt modelId="{BBB015A0-C574-4882-9166-3F35E70BFB19}" type="asst">
      <dgm:prSet phldrT="[Texto]" custT="1"/>
      <dgm:spPr>
        <a:xfrm>
          <a:off x="2494440" y="960057"/>
          <a:ext cx="1462266" cy="445812"/>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Gerente</a:t>
          </a:r>
          <a:r>
            <a:rPr lang="es-GT" sz="1000" b="0" dirty="0">
              <a:solidFill>
                <a:sysClr val="window" lastClr="FFFFFF"/>
              </a:solidFill>
              <a:latin typeface="Arial" panose="020B0604020202020204"/>
              <a:ea typeface="+mn-ea"/>
              <a:cs typeface="+mn-cs"/>
            </a:rPr>
            <a:t> de </a:t>
          </a:r>
          <a:r>
            <a:rPr lang="es-GT" sz="1400" b="1" dirty="0" smtClean="0">
              <a:solidFill>
                <a:sysClr val="window" lastClr="FFFFFF"/>
              </a:solidFill>
              <a:latin typeface="Arial" panose="020B0604020202020204"/>
              <a:ea typeface="+mn-ea"/>
              <a:cs typeface="+mn-cs"/>
            </a:rPr>
            <a:t>Producción</a:t>
          </a:r>
          <a:endParaRPr lang="es-GT" sz="1400" b="1" dirty="0">
            <a:solidFill>
              <a:sysClr val="window" lastClr="FFFFFF"/>
            </a:solidFill>
            <a:latin typeface="Arial" panose="020B0604020202020204"/>
            <a:ea typeface="+mn-ea"/>
            <a:cs typeface="+mn-cs"/>
          </a:endParaRPr>
        </a:p>
      </dgm:t>
    </dgm:pt>
    <dgm:pt modelId="{595516EA-665F-4AAF-8B47-18166E62C1C4}" type="parTrans" cxnId="{36573D9D-71CB-4C6E-8AA9-B673F4EE4D05}">
      <dgm:prSet/>
      <dgm:spPr>
        <a:xfrm>
          <a:off x="2201986" y="1182963"/>
          <a:ext cx="292453" cy="1393165"/>
        </a:xfrm>
        <a:custGeom>
          <a:avLst/>
          <a:gdLst/>
          <a:ahLst/>
          <a:cxnLst/>
          <a:rect l="0" t="0" r="0" b="0"/>
          <a:pathLst>
            <a:path>
              <a:moveTo>
                <a:pt x="0" y="1393165"/>
              </a:moveTo>
              <a:lnTo>
                <a:pt x="146226" y="1393165"/>
              </a:lnTo>
              <a:lnTo>
                <a:pt x="146226" y="0"/>
              </a:lnTo>
              <a:lnTo>
                <a:pt x="292453" y="0"/>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E8773670-B9C3-49E8-8A04-AEA40F4BD563}" type="sibTrans" cxnId="{36573D9D-71CB-4C6E-8AA9-B673F4EE4D05}">
      <dgm:prSet/>
      <dgm:spPr/>
      <dgm:t>
        <a:bodyPr/>
        <a:lstStyle/>
        <a:p>
          <a:endParaRPr lang="es-GT"/>
        </a:p>
      </dgm:t>
    </dgm:pt>
    <dgm:pt modelId="{B404FA19-273F-429B-AB19-C20164CECF6B}">
      <dgm:prSet phldrT="[Texto]" custT="1"/>
      <dgm:spPr>
        <a:xfrm>
          <a:off x="2494440" y="2631855"/>
          <a:ext cx="1462266" cy="445812"/>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Gerente de Ventas</a:t>
          </a:r>
        </a:p>
      </dgm:t>
    </dgm:pt>
    <dgm:pt modelId="{39437D17-8811-4C12-BB15-68604365B7BA}" type="parTrans" cxnId="{18876D46-1172-46A8-A9C1-1895985E1C68}">
      <dgm:prSet/>
      <dgm:spPr>
        <a:xfrm>
          <a:off x="2201986" y="2576129"/>
          <a:ext cx="292453" cy="278633"/>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F37E5272-0434-4783-99AA-88C88D41D9ED}" type="sibTrans" cxnId="{18876D46-1172-46A8-A9C1-1895985E1C68}">
      <dgm:prSet/>
      <dgm:spPr/>
      <dgm:t>
        <a:bodyPr/>
        <a:lstStyle/>
        <a:p>
          <a:endParaRPr lang="es-GT"/>
        </a:p>
      </dgm:t>
    </dgm:pt>
    <dgm:pt modelId="{A250054C-B0B0-45D2-9DC6-F38C1E888C43}">
      <dgm:prSet phldrT="[Texto]" custT="1"/>
      <dgm:spPr>
        <a:xfrm>
          <a:off x="2494440" y="3746388"/>
          <a:ext cx="1462266" cy="445812"/>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Gerente Administrativo</a:t>
          </a:r>
        </a:p>
      </dgm:t>
    </dgm:pt>
    <dgm:pt modelId="{3C7F8711-63D7-4326-8E97-1FEB64639552}" type="parTrans" cxnId="{44F08FC3-959D-421D-A440-9420E39BD76A}">
      <dgm:prSet/>
      <dgm:spPr>
        <a:xfrm>
          <a:off x="2201986" y="2576129"/>
          <a:ext cx="292453" cy="1393165"/>
        </a:xfrm>
        <a:custGeom>
          <a:avLst/>
          <a:gdLst/>
          <a:ahLst/>
          <a:cxnLst/>
          <a:rect l="0" t="0" r="0" b="0"/>
          <a:pathLst>
            <a:path>
              <a:moveTo>
                <a:pt x="0" y="0"/>
              </a:moveTo>
              <a:lnTo>
                <a:pt x="146226" y="0"/>
              </a:lnTo>
              <a:lnTo>
                <a:pt x="146226" y="1393165"/>
              </a:lnTo>
              <a:lnTo>
                <a:pt x="292453" y="1393165"/>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4A155CFA-02DE-4392-8E4E-AC7E585A6DC0}" type="sibTrans" cxnId="{44F08FC3-959D-421D-A440-9420E39BD76A}">
      <dgm:prSet/>
      <dgm:spPr/>
      <dgm:t>
        <a:bodyPr/>
        <a:lstStyle/>
        <a:p>
          <a:endParaRPr lang="es-GT"/>
        </a:p>
      </dgm:t>
    </dgm:pt>
    <dgm:pt modelId="{D2A3116A-3743-45BD-9173-0132D2A58113}">
      <dgm:prSet phldrT="[Texto]" custT="1"/>
      <dgm:spPr>
        <a:xfrm rot="16200000">
          <a:off x="-948831" y="2353222"/>
          <a:ext cx="2346383" cy="445812"/>
        </a:xfrm>
        <a:prstGeom prst="rect">
          <a:avLst/>
        </a:prstGeom>
        <a:gradFill rotWithShape="0">
          <a:gsLst>
            <a:gs pos="0">
              <a:srgbClr val="B53D68">
                <a:hueOff val="0"/>
                <a:satOff val="0"/>
                <a:lumOff val="0"/>
                <a:alphaOff val="0"/>
                <a:satMod val="103000"/>
                <a:lumMod val="102000"/>
                <a:tint val="94000"/>
              </a:srgbClr>
            </a:gs>
            <a:gs pos="50000">
              <a:srgbClr val="B53D68">
                <a:hueOff val="0"/>
                <a:satOff val="0"/>
                <a:lumOff val="0"/>
                <a:alphaOff val="0"/>
                <a:satMod val="110000"/>
                <a:lumMod val="100000"/>
                <a:shade val="100000"/>
              </a:srgbClr>
            </a:gs>
            <a:gs pos="100000">
              <a:srgbClr val="B53D68">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GT" sz="2000" b="1" dirty="0">
              <a:solidFill>
                <a:sysClr val="window" lastClr="FFFFFF"/>
              </a:solidFill>
              <a:latin typeface="Arial" panose="020B0604020202020204"/>
              <a:ea typeface="+mn-ea"/>
              <a:cs typeface="+mn-cs"/>
            </a:rPr>
            <a:t>Junta Directiva</a:t>
          </a:r>
        </a:p>
      </dgm:t>
    </dgm:pt>
    <dgm:pt modelId="{314D8D1A-B139-4B0E-A640-FE690AD1EA8B}" type="parTrans" cxnId="{84AA187B-9800-45A7-86A6-9CC4D052499E}">
      <dgm:prSet/>
      <dgm:spPr/>
      <dgm:t>
        <a:bodyPr/>
        <a:lstStyle/>
        <a:p>
          <a:endParaRPr lang="es-GT"/>
        </a:p>
      </dgm:t>
    </dgm:pt>
    <dgm:pt modelId="{A0FBC648-9F92-4799-8E18-0A52EAB1ABEE}" type="sibTrans" cxnId="{84AA187B-9800-45A7-86A6-9CC4D052499E}">
      <dgm:prSet/>
      <dgm:spPr/>
      <dgm:t>
        <a:bodyPr/>
        <a:lstStyle/>
        <a:p>
          <a:endParaRPr lang="es-GT"/>
        </a:p>
      </dgm:t>
    </dgm:pt>
    <dgm:pt modelId="{7FBF96EE-4866-42BF-B29A-2CC1E120FEE7}" type="asst">
      <dgm:prSet phldrT="[Texto]" custT="1"/>
      <dgm:spPr>
        <a:xfrm>
          <a:off x="4249159" y="124157"/>
          <a:ext cx="1462266" cy="445812"/>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Personal Operativo</a:t>
          </a:r>
        </a:p>
      </dgm:t>
    </dgm:pt>
    <dgm:pt modelId="{015E7853-C0EB-4721-B76D-179C4DABE5DA}" type="parTrans" cxnId="{DDE0DD9E-1E9B-4334-9FFF-EB1D250E7D30}">
      <dgm:prSet/>
      <dgm:spPr>
        <a:xfrm>
          <a:off x="3956706" y="347064"/>
          <a:ext cx="292453" cy="835899"/>
        </a:xfrm>
        <a:custGeom>
          <a:avLst/>
          <a:gdLst/>
          <a:ahLst/>
          <a:cxnLst/>
          <a:rect l="0" t="0" r="0" b="0"/>
          <a:pathLst>
            <a:path>
              <a:moveTo>
                <a:pt x="0" y="835899"/>
              </a:moveTo>
              <a:lnTo>
                <a:pt x="146226" y="835899"/>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87279950-31D2-4CA9-B9EC-3821C73F9517}" type="sibTrans" cxnId="{DDE0DD9E-1E9B-4334-9FFF-EB1D250E7D30}">
      <dgm:prSet/>
      <dgm:spPr/>
      <dgm:t>
        <a:bodyPr/>
        <a:lstStyle/>
        <a:p>
          <a:endParaRPr lang="es-GT"/>
        </a:p>
      </dgm:t>
    </dgm:pt>
    <dgm:pt modelId="{2BF4BA6D-A711-4412-AE37-A989F9F0217B}" type="asst">
      <dgm:prSet phldrT="[Texto]" custT="1"/>
      <dgm:spPr>
        <a:xfrm>
          <a:off x="4249159" y="681424"/>
          <a:ext cx="1462266" cy="445812"/>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Control de Calidad</a:t>
          </a:r>
        </a:p>
      </dgm:t>
    </dgm:pt>
    <dgm:pt modelId="{B73AD1A8-E727-4327-BD2E-EF7D8CE08CE3}" type="parTrans" cxnId="{42255F57-C2FC-4F87-874C-AC9772125A99}">
      <dgm:prSet/>
      <dgm:spPr>
        <a:xfrm>
          <a:off x="3956706" y="904330"/>
          <a:ext cx="292453" cy="278633"/>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C95FE001-AE56-4C5C-80AC-BC8802E22A80}" type="sibTrans" cxnId="{42255F57-C2FC-4F87-874C-AC9772125A99}">
      <dgm:prSet/>
      <dgm:spPr/>
      <dgm:t>
        <a:bodyPr/>
        <a:lstStyle/>
        <a:p>
          <a:endParaRPr lang="es-GT"/>
        </a:p>
      </dgm:t>
    </dgm:pt>
    <dgm:pt modelId="{F6FA0762-48AF-4C3C-9811-F28DF8E563AB}" type="asst">
      <dgm:prSet phldrT="[Texto]" custT="1"/>
      <dgm:spPr>
        <a:xfrm>
          <a:off x="4249159" y="1238690"/>
          <a:ext cx="1462266" cy="445812"/>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Bodeguero</a:t>
          </a:r>
        </a:p>
      </dgm:t>
    </dgm:pt>
    <dgm:pt modelId="{2F0F4C10-24F2-4868-8315-D6FA20FB5A6F}" type="parTrans" cxnId="{1186AF07-3F88-4375-B1D9-6C08F30F742B}">
      <dgm:prSet/>
      <dgm:spPr>
        <a:xfrm>
          <a:off x="3956706" y="1182963"/>
          <a:ext cx="292453" cy="278633"/>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C4D95919-7000-458A-B608-304DD69B6263}" type="sibTrans" cxnId="{1186AF07-3F88-4375-B1D9-6C08F30F742B}">
      <dgm:prSet/>
      <dgm:spPr/>
      <dgm:t>
        <a:bodyPr/>
        <a:lstStyle/>
        <a:p>
          <a:endParaRPr lang="es-GT"/>
        </a:p>
      </dgm:t>
    </dgm:pt>
    <dgm:pt modelId="{AD239385-DF6B-426D-BC73-B776223AF585}">
      <dgm:prSet phldrT="[Texto]" custT="1"/>
      <dgm:spPr>
        <a:xfrm>
          <a:off x="4249159" y="2353222"/>
          <a:ext cx="1462266" cy="445812"/>
        </a:xfrm>
        <a:prstGeom prst="rect">
          <a:avLst/>
        </a:prstGeom>
        <a:solidFill>
          <a:srgbClr val="FF000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Vendedores</a:t>
          </a:r>
        </a:p>
      </dgm:t>
    </dgm:pt>
    <dgm:pt modelId="{EC2489AE-E7E7-4604-A79D-3DF451651DEF}" type="parTrans" cxnId="{80A23FE6-319F-4722-B316-F2C3CCE75458}">
      <dgm:prSet/>
      <dgm:spPr>
        <a:xfrm>
          <a:off x="3956706" y="2576129"/>
          <a:ext cx="292453" cy="278633"/>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08A96951-9096-47B8-871B-8DE7C9627F46}" type="sibTrans" cxnId="{80A23FE6-319F-4722-B316-F2C3CCE75458}">
      <dgm:prSet/>
      <dgm:spPr/>
      <dgm:t>
        <a:bodyPr/>
        <a:lstStyle/>
        <a:p>
          <a:endParaRPr lang="es-GT"/>
        </a:p>
      </dgm:t>
    </dgm:pt>
    <dgm:pt modelId="{09DD5E47-7D35-474D-A18B-1EC7E5455FDF}">
      <dgm:prSet phldrT="[Texto]" custT="1"/>
      <dgm:spPr>
        <a:xfrm>
          <a:off x="4249159" y="3467754"/>
          <a:ext cx="1462266" cy="445812"/>
        </a:xfrm>
        <a:prstGeom prst="rect">
          <a:avLst/>
        </a:prstGeom>
        <a:solidFill>
          <a:srgbClr val="7030A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Contador</a:t>
          </a:r>
        </a:p>
      </dgm:t>
    </dgm:pt>
    <dgm:pt modelId="{CBD81A76-0321-4717-8759-74638E9548B8}" type="parTrans" cxnId="{674217CB-DC0C-4742-96BF-22BAAEFF12F2}">
      <dgm:prSet/>
      <dgm:spPr>
        <a:xfrm>
          <a:off x="3956706" y="3690661"/>
          <a:ext cx="292453" cy="278633"/>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4678FF0E-62A7-4C49-B986-344892AEA5FE}" type="sibTrans" cxnId="{674217CB-DC0C-4742-96BF-22BAAEFF12F2}">
      <dgm:prSet/>
      <dgm:spPr/>
      <dgm:t>
        <a:bodyPr/>
        <a:lstStyle/>
        <a:p>
          <a:endParaRPr lang="es-GT"/>
        </a:p>
      </dgm:t>
    </dgm:pt>
    <dgm:pt modelId="{2477C945-35B2-49C2-A779-2E9D5BBF0768}">
      <dgm:prSet phldrT="[Texto]" custT="1"/>
      <dgm:spPr>
        <a:xfrm>
          <a:off x="4249159" y="4025021"/>
          <a:ext cx="1462266" cy="445812"/>
        </a:xfrm>
        <a:prstGeom prst="rect">
          <a:avLst/>
        </a:prstGeom>
        <a:solidFill>
          <a:srgbClr val="7030A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smtClean="0">
              <a:solidFill>
                <a:sysClr val="window" lastClr="FFFFFF"/>
              </a:solidFill>
              <a:latin typeface="Arial" panose="020B0604020202020204"/>
              <a:ea typeface="+mn-ea"/>
              <a:cs typeface="+mn-cs"/>
            </a:rPr>
            <a:t>Secretaria</a:t>
          </a:r>
          <a:r>
            <a:rPr lang="es-GT" sz="1000" dirty="0" smtClean="0">
              <a:solidFill>
                <a:sysClr val="window" lastClr="FFFFFF"/>
              </a:solidFill>
              <a:latin typeface="Arial" panose="020B0604020202020204"/>
              <a:ea typeface="+mn-ea"/>
              <a:cs typeface="+mn-cs"/>
            </a:rPr>
            <a:t> </a:t>
          </a:r>
          <a:r>
            <a:rPr lang="es-GT" sz="1400" b="1" dirty="0" smtClean="0">
              <a:solidFill>
                <a:sysClr val="window" lastClr="FFFFFF"/>
              </a:solidFill>
              <a:latin typeface="Arial" panose="020B0604020202020204"/>
              <a:ea typeface="+mn-ea"/>
              <a:cs typeface="+mn-cs"/>
            </a:rPr>
            <a:t>General</a:t>
          </a:r>
          <a:endParaRPr lang="es-GT" sz="1400" b="1" dirty="0">
            <a:solidFill>
              <a:sysClr val="window" lastClr="FFFFFF"/>
            </a:solidFill>
            <a:latin typeface="Arial" panose="020B0604020202020204"/>
            <a:ea typeface="+mn-ea"/>
            <a:cs typeface="+mn-cs"/>
          </a:endParaRPr>
        </a:p>
      </dgm:t>
    </dgm:pt>
    <dgm:pt modelId="{DF930420-84AB-4F71-9437-1B2B3967999D}" type="parTrans" cxnId="{17BDCD09-0057-4EDB-8B36-B2BB949E141B}">
      <dgm:prSet/>
      <dgm:spPr>
        <a:xfrm>
          <a:off x="3956706" y="3969294"/>
          <a:ext cx="292453" cy="278633"/>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D7FE6075-3350-4E63-8228-612C475A3269}" type="sibTrans" cxnId="{17BDCD09-0057-4EDB-8B36-B2BB949E141B}">
      <dgm:prSet/>
      <dgm:spPr/>
      <dgm:t>
        <a:bodyPr/>
        <a:lstStyle/>
        <a:p>
          <a:endParaRPr lang="es-GT"/>
        </a:p>
      </dgm:t>
    </dgm:pt>
    <dgm:pt modelId="{B83F8AD2-DEA3-4173-8A42-817EA9F824E3}" type="asst">
      <dgm:prSet phldrT="[Texto]" custT="1"/>
      <dgm:spPr>
        <a:xfrm>
          <a:off x="4249159" y="1795956"/>
          <a:ext cx="1462266" cy="445812"/>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a:solidFill>
                <a:sysClr val="window" lastClr="FFFFFF"/>
              </a:solidFill>
              <a:latin typeface="Arial" panose="020B0604020202020204"/>
              <a:ea typeface="+mn-ea"/>
              <a:cs typeface="+mn-cs"/>
            </a:rPr>
            <a:t>Mantenimiento</a:t>
          </a:r>
        </a:p>
        <a:p>
          <a:endParaRPr lang="es-GT" sz="800" dirty="0">
            <a:solidFill>
              <a:sysClr val="window" lastClr="FFFFFF"/>
            </a:solidFill>
            <a:latin typeface="Times New Roman" panose="02020603050405020304"/>
            <a:ea typeface="+mn-ea"/>
            <a:cs typeface="+mn-cs"/>
          </a:endParaRPr>
        </a:p>
      </dgm:t>
    </dgm:pt>
    <dgm:pt modelId="{2A12A0D3-E265-4568-8DD1-6F63B7C72AB1}" type="parTrans" cxnId="{AD95AF0D-A46F-4800-A7DD-750A10B83EC0}">
      <dgm:prSet/>
      <dgm:spPr>
        <a:xfrm>
          <a:off x="3956706" y="1182963"/>
          <a:ext cx="292453" cy="835899"/>
        </a:xfrm>
        <a:custGeom>
          <a:avLst/>
          <a:gdLst/>
          <a:ahLst/>
          <a:cxnLst/>
          <a:rect l="0" t="0" r="0" b="0"/>
          <a:pathLst>
            <a:path>
              <a:moveTo>
                <a:pt x="0" y="0"/>
              </a:moveTo>
              <a:lnTo>
                <a:pt x="146226" y="0"/>
              </a:lnTo>
              <a:lnTo>
                <a:pt x="146226" y="835899"/>
              </a:lnTo>
              <a:lnTo>
                <a:pt x="292453" y="835899"/>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s-GT" dirty="0">
            <a:solidFill>
              <a:srgbClr val="000000">
                <a:hueOff val="0"/>
                <a:satOff val="0"/>
                <a:lumOff val="0"/>
                <a:alphaOff val="0"/>
              </a:srgbClr>
            </a:solidFill>
            <a:latin typeface="Times New Roman" panose="02020603050405020304"/>
            <a:ea typeface="+mn-ea"/>
            <a:cs typeface="+mn-cs"/>
          </a:endParaRPr>
        </a:p>
      </dgm:t>
    </dgm:pt>
    <dgm:pt modelId="{988DF67E-860A-4589-820C-57B60A363FEE}" type="sibTrans" cxnId="{AD95AF0D-A46F-4800-A7DD-750A10B83EC0}">
      <dgm:prSet/>
      <dgm:spPr/>
      <dgm:t>
        <a:bodyPr/>
        <a:lstStyle/>
        <a:p>
          <a:endParaRPr lang="es-GT"/>
        </a:p>
      </dgm:t>
    </dgm:pt>
    <dgm:pt modelId="{06B6D3B1-783A-4370-A3D4-7E78262F5A18}" type="asst">
      <dgm:prSet phldrT="[Texto]" custT="1"/>
      <dgm:spPr>
        <a:xfrm>
          <a:off x="4249159" y="1238690"/>
          <a:ext cx="1462266" cy="445812"/>
        </a:xfr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r>
            <a:rPr lang="es-GT" sz="1400" b="1" dirty="0" smtClean="0">
              <a:solidFill>
                <a:sysClr val="window" lastClr="FFFFFF"/>
              </a:solidFill>
              <a:latin typeface="Arial" panose="020B0604020202020204"/>
              <a:ea typeface="+mn-ea"/>
              <a:cs typeface="+mn-cs"/>
            </a:rPr>
            <a:t>Piloto</a:t>
          </a:r>
          <a:endParaRPr lang="es-GT" sz="1400" b="1" dirty="0">
            <a:solidFill>
              <a:sysClr val="window" lastClr="FFFFFF"/>
            </a:solidFill>
            <a:latin typeface="Arial" panose="020B0604020202020204"/>
            <a:ea typeface="+mn-ea"/>
            <a:cs typeface="+mn-cs"/>
          </a:endParaRPr>
        </a:p>
      </dgm:t>
    </dgm:pt>
    <dgm:pt modelId="{BA3DB7B6-67EF-406E-9B40-3AF883720424}" type="parTrans" cxnId="{B6E7289D-AC62-42E4-839F-8C11C33E7D61}">
      <dgm:prSet/>
      <dgm:spPr/>
      <dgm:t>
        <a:bodyPr/>
        <a:lstStyle/>
        <a:p>
          <a:endParaRPr lang="es-GT"/>
        </a:p>
      </dgm:t>
    </dgm:pt>
    <dgm:pt modelId="{0CC50127-53CC-4490-BC26-7C0B6F4BB570}" type="sibTrans" cxnId="{B6E7289D-AC62-42E4-839F-8C11C33E7D61}">
      <dgm:prSet/>
      <dgm:spPr/>
      <dgm:t>
        <a:bodyPr/>
        <a:lstStyle/>
        <a:p>
          <a:endParaRPr lang="es-GT"/>
        </a:p>
      </dgm:t>
    </dgm:pt>
    <dgm:pt modelId="{AE936770-3522-4333-A66F-85A9A940B83B}" type="pres">
      <dgm:prSet presAssocID="{50985CBF-9FAA-451E-9160-BE1B11485BE6}" presName="Name0" presStyleCnt="0">
        <dgm:presLayoutVars>
          <dgm:chPref val="1"/>
          <dgm:dir/>
          <dgm:animOne val="branch"/>
          <dgm:animLvl val="lvl"/>
          <dgm:resizeHandles val="exact"/>
        </dgm:presLayoutVars>
      </dgm:prSet>
      <dgm:spPr/>
      <dgm:t>
        <a:bodyPr/>
        <a:lstStyle/>
        <a:p>
          <a:endParaRPr lang="es-GT"/>
        </a:p>
      </dgm:t>
    </dgm:pt>
    <dgm:pt modelId="{C3FAB577-2BFD-4C62-9232-074EB661B94E}" type="pres">
      <dgm:prSet presAssocID="{D2A3116A-3743-45BD-9173-0132D2A58113}" presName="root1" presStyleCnt="0"/>
      <dgm:spPr/>
    </dgm:pt>
    <dgm:pt modelId="{49B70384-F283-4F4D-BD6C-2D32E8D20F03}" type="pres">
      <dgm:prSet presAssocID="{D2A3116A-3743-45BD-9173-0132D2A58113}" presName="LevelOneTextNode" presStyleLbl="node0" presStyleIdx="0" presStyleCnt="1">
        <dgm:presLayoutVars>
          <dgm:chPref val="3"/>
        </dgm:presLayoutVars>
      </dgm:prSet>
      <dgm:spPr/>
      <dgm:t>
        <a:bodyPr/>
        <a:lstStyle/>
        <a:p>
          <a:endParaRPr lang="es-GT"/>
        </a:p>
      </dgm:t>
    </dgm:pt>
    <dgm:pt modelId="{10113369-3BD8-4F40-8FB2-C1AF8B0F385A}" type="pres">
      <dgm:prSet presAssocID="{D2A3116A-3743-45BD-9173-0132D2A58113}" presName="level2hierChild" presStyleCnt="0"/>
      <dgm:spPr/>
    </dgm:pt>
    <dgm:pt modelId="{D0BAE644-A919-4EF2-A16B-D6F3B9EBD28D}" type="pres">
      <dgm:prSet presAssocID="{0CBA80FB-3E01-48E0-9527-70F115540D7D}" presName="conn2-1" presStyleLbl="parChTrans1D2" presStyleIdx="0" presStyleCnt="1"/>
      <dgm:spPr/>
      <dgm:t>
        <a:bodyPr/>
        <a:lstStyle/>
        <a:p>
          <a:endParaRPr lang="es-GT"/>
        </a:p>
      </dgm:t>
    </dgm:pt>
    <dgm:pt modelId="{0FCAACFD-C5CB-42B8-8F4A-BAE8F3748E54}" type="pres">
      <dgm:prSet presAssocID="{0CBA80FB-3E01-48E0-9527-70F115540D7D}" presName="connTx" presStyleLbl="parChTrans1D2" presStyleIdx="0" presStyleCnt="1"/>
      <dgm:spPr/>
      <dgm:t>
        <a:bodyPr/>
        <a:lstStyle/>
        <a:p>
          <a:endParaRPr lang="es-GT"/>
        </a:p>
      </dgm:t>
    </dgm:pt>
    <dgm:pt modelId="{4D743362-C092-4D58-98FB-7C192C417AEA}" type="pres">
      <dgm:prSet presAssocID="{FEEF6259-A9B9-4402-8164-60BD6A2E0752}" presName="root2" presStyleCnt="0"/>
      <dgm:spPr/>
    </dgm:pt>
    <dgm:pt modelId="{B824BF16-ACAF-4FD2-B657-7D80F2A9B5BA}" type="pres">
      <dgm:prSet presAssocID="{FEEF6259-A9B9-4402-8164-60BD6A2E0752}" presName="LevelTwoTextNode" presStyleLbl="node2" presStyleIdx="0" presStyleCnt="1">
        <dgm:presLayoutVars>
          <dgm:chPref val="3"/>
        </dgm:presLayoutVars>
      </dgm:prSet>
      <dgm:spPr/>
      <dgm:t>
        <a:bodyPr/>
        <a:lstStyle/>
        <a:p>
          <a:endParaRPr lang="es-GT"/>
        </a:p>
      </dgm:t>
    </dgm:pt>
    <dgm:pt modelId="{07DE232B-E399-43BF-BC90-EA97528BB553}" type="pres">
      <dgm:prSet presAssocID="{FEEF6259-A9B9-4402-8164-60BD6A2E0752}" presName="level3hierChild" presStyleCnt="0"/>
      <dgm:spPr/>
    </dgm:pt>
    <dgm:pt modelId="{6F127AFB-32C7-4136-83DE-C40F1BA38C3B}" type="pres">
      <dgm:prSet presAssocID="{595516EA-665F-4AAF-8B47-18166E62C1C4}" presName="conn2-1" presStyleLbl="parChTrans1D3" presStyleIdx="0" presStyleCnt="3"/>
      <dgm:spPr/>
      <dgm:t>
        <a:bodyPr/>
        <a:lstStyle/>
        <a:p>
          <a:endParaRPr lang="es-GT"/>
        </a:p>
      </dgm:t>
    </dgm:pt>
    <dgm:pt modelId="{2A7AB37E-08E5-4FA2-9CB7-3F05200741C3}" type="pres">
      <dgm:prSet presAssocID="{595516EA-665F-4AAF-8B47-18166E62C1C4}" presName="connTx" presStyleLbl="parChTrans1D3" presStyleIdx="0" presStyleCnt="3"/>
      <dgm:spPr/>
      <dgm:t>
        <a:bodyPr/>
        <a:lstStyle/>
        <a:p>
          <a:endParaRPr lang="es-GT"/>
        </a:p>
      </dgm:t>
    </dgm:pt>
    <dgm:pt modelId="{A0878B57-261A-4D11-A7E9-5B9B8CC5AB52}" type="pres">
      <dgm:prSet presAssocID="{BBB015A0-C574-4882-9166-3F35E70BFB19}" presName="root2" presStyleCnt="0"/>
      <dgm:spPr/>
    </dgm:pt>
    <dgm:pt modelId="{4E109B5D-7604-4076-A6B7-02DFC9D663A4}" type="pres">
      <dgm:prSet presAssocID="{BBB015A0-C574-4882-9166-3F35E70BFB19}" presName="LevelTwoTextNode" presStyleLbl="asst2" presStyleIdx="0" presStyleCnt="6" custLinFactNeighborX="1344" custLinFactNeighborY="-33097">
        <dgm:presLayoutVars>
          <dgm:chPref val="3"/>
        </dgm:presLayoutVars>
      </dgm:prSet>
      <dgm:spPr/>
      <dgm:t>
        <a:bodyPr/>
        <a:lstStyle/>
        <a:p>
          <a:endParaRPr lang="es-GT"/>
        </a:p>
      </dgm:t>
    </dgm:pt>
    <dgm:pt modelId="{2A80B625-A8C1-478D-BFEC-E02405EEC7B4}" type="pres">
      <dgm:prSet presAssocID="{BBB015A0-C574-4882-9166-3F35E70BFB19}" presName="level3hierChild" presStyleCnt="0"/>
      <dgm:spPr/>
    </dgm:pt>
    <dgm:pt modelId="{2DF74453-561D-4E60-865D-A7A531837782}" type="pres">
      <dgm:prSet presAssocID="{015E7853-C0EB-4721-B76D-179C4DABE5DA}" presName="conn2-1" presStyleLbl="parChTrans1D4" presStyleIdx="0" presStyleCnt="8"/>
      <dgm:spPr/>
      <dgm:t>
        <a:bodyPr/>
        <a:lstStyle/>
        <a:p>
          <a:endParaRPr lang="es-GT"/>
        </a:p>
      </dgm:t>
    </dgm:pt>
    <dgm:pt modelId="{E6EE7E2C-B314-422E-90E7-73B1D79698C7}" type="pres">
      <dgm:prSet presAssocID="{015E7853-C0EB-4721-B76D-179C4DABE5DA}" presName="connTx" presStyleLbl="parChTrans1D4" presStyleIdx="0" presStyleCnt="8"/>
      <dgm:spPr/>
      <dgm:t>
        <a:bodyPr/>
        <a:lstStyle/>
        <a:p>
          <a:endParaRPr lang="es-GT"/>
        </a:p>
      </dgm:t>
    </dgm:pt>
    <dgm:pt modelId="{7B6737EC-CE94-4195-A2D3-5BA7744D668C}" type="pres">
      <dgm:prSet presAssocID="{7FBF96EE-4866-42BF-B29A-2CC1E120FEE7}" presName="root2" presStyleCnt="0"/>
      <dgm:spPr/>
    </dgm:pt>
    <dgm:pt modelId="{C94FCE90-FA02-436B-96A1-E6C93AA789D0}" type="pres">
      <dgm:prSet presAssocID="{7FBF96EE-4866-42BF-B29A-2CC1E120FEE7}" presName="LevelTwoTextNode" presStyleLbl="asst2" presStyleIdx="1" presStyleCnt="6">
        <dgm:presLayoutVars>
          <dgm:chPref val="3"/>
        </dgm:presLayoutVars>
      </dgm:prSet>
      <dgm:spPr/>
      <dgm:t>
        <a:bodyPr/>
        <a:lstStyle/>
        <a:p>
          <a:endParaRPr lang="es-GT"/>
        </a:p>
      </dgm:t>
    </dgm:pt>
    <dgm:pt modelId="{9F7B49FC-932E-4B7F-89C3-2CCFD96D033B}" type="pres">
      <dgm:prSet presAssocID="{7FBF96EE-4866-42BF-B29A-2CC1E120FEE7}" presName="level3hierChild" presStyleCnt="0"/>
      <dgm:spPr/>
    </dgm:pt>
    <dgm:pt modelId="{06E036D4-04CB-4CA3-9269-18A87C9D3BD7}" type="pres">
      <dgm:prSet presAssocID="{B73AD1A8-E727-4327-BD2E-EF7D8CE08CE3}" presName="conn2-1" presStyleLbl="parChTrans1D4" presStyleIdx="1" presStyleCnt="8"/>
      <dgm:spPr/>
      <dgm:t>
        <a:bodyPr/>
        <a:lstStyle/>
        <a:p>
          <a:endParaRPr lang="es-GT"/>
        </a:p>
      </dgm:t>
    </dgm:pt>
    <dgm:pt modelId="{AFEA5DA4-6B1C-4D8E-93BA-EECB80390AF0}" type="pres">
      <dgm:prSet presAssocID="{B73AD1A8-E727-4327-BD2E-EF7D8CE08CE3}" presName="connTx" presStyleLbl="parChTrans1D4" presStyleIdx="1" presStyleCnt="8"/>
      <dgm:spPr/>
      <dgm:t>
        <a:bodyPr/>
        <a:lstStyle/>
        <a:p>
          <a:endParaRPr lang="es-GT"/>
        </a:p>
      </dgm:t>
    </dgm:pt>
    <dgm:pt modelId="{1E863BF6-A9E0-4812-A597-AAD520B522C7}" type="pres">
      <dgm:prSet presAssocID="{2BF4BA6D-A711-4412-AE37-A989F9F0217B}" presName="root2" presStyleCnt="0"/>
      <dgm:spPr/>
    </dgm:pt>
    <dgm:pt modelId="{F74D1B1F-8803-4F53-8A84-298409F400DB}" type="pres">
      <dgm:prSet presAssocID="{2BF4BA6D-A711-4412-AE37-A989F9F0217B}" presName="LevelTwoTextNode" presStyleLbl="asst2" presStyleIdx="2" presStyleCnt="6">
        <dgm:presLayoutVars>
          <dgm:chPref val="3"/>
        </dgm:presLayoutVars>
      </dgm:prSet>
      <dgm:spPr/>
      <dgm:t>
        <a:bodyPr/>
        <a:lstStyle/>
        <a:p>
          <a:endParaRPr lang="es-GT"/>
        </a:p>
      </dgm:t>
    </dgm:pt>
    <dgm:pt modelId="{16AB2318-004F-48F9-AF8F-031B35198F2E}" type="pres">
      <dgm:prSet presAssocID="{2BF4BA6D-A711-4412-AE37-A989F9F0217B}" presName="level3hierChild" presStyleCnt="0"/>
      <dgm:spPr/>
    </dgm:pt>
    <dgm:pt modelId="{A2423410-B91F-4621-8D75-5F02EA153CFA}" type="pres">
      <dgm:prSet presAssocID="{2F0F4C10-24F2-4868-8315-D6FA20FB5A6F}" presName="conn2-1" presStyleLbl="parChTrans1D4" presStyleIdx="2" presStyleCnt="8"/>
      <dgm:spPr/>
      <dgm:t>
        <a:bodyPr/>
        <a:lstStyle/>
        <a:p>
          <a:endParaRPr lang="es-GT"/>
        </a:p>
      </dgm:t>
    </dgm:pt>
    <dgm:pt modelId="{60B1A2D6-C28D-40E0-BC3B-07AD4A208641}" type="pres">
      <dgm:prSet presAssocID="{2F0F4C10-24F2-4868-8315-D6FA20FB5A6F}" presName="connTx" presStyleLbl="parChTrans1D4" presStyleIdx="2" presStyleCnt="8"/>
      <dgm:spPr/>
      <dgm:t>
        <a:bodyPr/>
        <a:lstStyle/>
        <a:p>
          <a:endParaRPr lang="es-GT"/>
        </a:p>
      </dgm:t>
    </dgm:pt>
    <dgm:pt modelId="{16707BC4-413B-4D75-840C-221F896A8EF0}" type="pres">
      <dgm:prSet presAssocID="{F6FA0762-48AF-4C3C-9811-F28DF8E563AB}" presName="root2" presStyleCnt="0"/>
      <dgm:spPr/>
    </dgm:pt>
    <dgm:pt modelId="{969540AC-9209-40F4-9C47-BA2EC25F3444}" type="pres">
      <dgm:prSet presAssocID="{F6FA0762-48AF-4C3C-9811-F28DF8E563AB}" presName="LevelTwoTextNode" presStyleLbl="asst2" presStyleIdx="3" presStyleCnt="6">
        <dgm:presLayoutVars>
          <dgm:chPref val="3"/>
        </dgm:presLayoutVars>
      </dgm:prSet>
      <dgm:spPr/>
      <dgm:t>
        <a:bodyPr/>
        <a:lstStyle/>
        <a:p>
          <a:endParaRPr lang="es-GT"/>
        </a:p>
      </dgm:t>
    </dgm:pt>
    <dgm:pt modelId="{F20F8B39-CC46-4176-B4B4-E1D17CCA151A}" type="pres">
      <dgm:prSet presAssocID="{F6FA0762-48AF-4C3C-9811-F28DF8E563AB}" presName="level3hierChild" presStyleCnt="0"/>
      <dgm:spPr/>
    </dgm:pt>
    <dgm:pt modelId="{C27B5078-7E13-4442-A6EE-DF457DD0A047}" type="pres">
      <dgm:prSet presAssocID="{BA3DB7B6-67EF-406E-9B40-3AF883720424}" presName="conn2-1" presStyleLbl="parChTrans1D4" presStyleIdx="3" presStyleCnt="8"/>
      <dgm:spPr/>
      <dgm:t>
        <a:bodyPr/>
        <a:lstStyle/>
        <a:p>
          <a:endParaRPr lang="es-GT"/>
        </a:p>
      </dgm:t>
    </dgm:pt>
    <dgm:pt modelId="{385CFDE7-1584-46A5-8A09-345875250E30}" type="pres">
      <dgm:prSet presAssocID="{BA3DB7B6-67EF-406E-9B40-3AF883720424}" presName="connTx" presStyleLbl="parChTrans1D4" presStyleIdx="3" presStyleCnt="8"/>
      <dgm:spPr/>
      <dgm:t>
        <a:bodyPr/>
        <a:lstStyle/>
        <a:p>
          <a:endParaRPr lang="es-GT"/>
        </a:p>
      </dgm:t>
    </dgm:pt>
    <dgm:pt modelId="{59EDAEA5-53E2-42AB-8CCD-BD38D50C4883}" type="pres">
      <dgm:prSet presAssocID="{06B6D3B1-783A-4370-A3D4-7E78262F5A18}" presName="root2" presStyleCnt="0"/>
      <dgm:spPr/>
    </dgm:pt>
    <dgm:pt modelId="{864A70A1-1D55-4287-ABA1-1EB5628FEA5C}" type="pres">
      <dgm:prSet presAssocID="{06B6D3B1-783A-4370-A3D4-7E78262F5A18}" presName="LevelTwoTextNode" presStyleLbl="asst2" presStyleIdx="4" presStyleCnt="6">
        <dgm:presLayoutVars>
          <dgm:chPref val="3"/>
        </dgm:presLayoutVars>
      </dgm:prSet>
      <dgm:spPr>
        <a:prstGeom prst="rect">
          <a:avLst/>
        </a:prstGeom>
      </dgm:spPr>
      <dgm:t>
        <a:bodyPr/>
        <a:lstStyle/>
        <a:p>
          <a:endParaRPr lang="es-GT"/>
        </a:p>
      </dgm:t>
    </dgm:pt>
    <dgm:pt modelId="{22DFA23C-A214-4B8B-809F-9E636C4CA271}" type="pres">
      <dgm:prSet presAssocID="{06B6D3B1-783A-4370-A3D4-7E78262F5A18}" presName="level3hierChild" presStyleCnt="0"/>
      <dgm:spPr/>
    </dgm:pt>
    <dgm:pt modelId="{8338CF7E-6329-4745-8349-5306407F3AF4}" type="pres">
      <dgm:prSet presAssocID="{2A12A0D3-E265-4568-8DD1-6F63B7C72AB1}" presName="conn2-1" presStyleLbl="parChTrans1D4" presStyleIdx="4" presStyleCnt="8"/>
      <dgm:spPr/>
      <dgm:t>
        <a:bodyPr/>
        <a:lstStyle/>
        <a:p>
          <a:endParaRPr lang="es-GT"/>
        </a:p>
      </dgm:t>
    </dgm:pt>
    <dgm:pt modelId="{7AC612E4-CA5B-4678-BFD0-D2B84B980E1A}" type="pres">
      <dgm:prSet presAssocID="{2A12A0D3-E265-4568-8DD1-6F63B7C72AB1}" presName="connTx" presStyleLbl="parChTrans1D4" presStyleIdx="4" presStyleCnt="8"/>
      <dgm:spPr/>
      <dgm:t>
        <a:bodyPr/>
        <a:lstStyle/>
        <a:p>
          <a:endParaRPr lang="es-GT"/>
        </a:p>
      </dgm:t>
    </dgm:pt>
    <dgm:pt modelId="{FB297F3E-A8F2-4AB1-8FB0-82949DB6A4DB}" type="pres">
      <dgm:prSet presAssocID="{B83F8AD2-DEA3-4173-8A42-817EA9F824E3}" presName="root2" presStyleCnt="0"/>
      <dgm:spPr/>
    </dgm:pt>
    <dgm:pt modelId="{2C5F15AC-AE8A-4835-B3A8-3EDB9439D99D}" type="pres">
      <dgm:prSet presAssocID="{B83F8AD2-DEA3-4173-8A42-817EA9F824E3}" presName="LevelTwoTextNode" presStyleLbl="asst2" presStyleIdx="5" presStyleCnt="6">
        <dgm:presLayoutVars>
          <dgm:chPref val="3"/>
        </dgm:presLayoutVars>
      </dgm:prSet>
      <dgm:spPr/>
      <dgm:t>
        <a:bodyPr/>
        <a:lstStyle/>
        <a:p>
          <a:endParaRPr lang="es-GT"/>
        </a:p>
      </dgm:t>
    </dgm:pt>
    <dgm:pt modelId="{5BD9D136-0E94-4EBF-AA42-6EF402C84BBE}" type="pres">
      <dgm:prSet presAssocID="{B83F8AD2-DEA3-4173-8A42-817EA9F824E3}" presName="level3hierChild" presStyleCnt="0"/>
      <dgm:spPr/>
    </dgm:pt>
    <dgm:pt modelId="{3F527AFA-C126-456C-B8ED-44E415E417B8}" type="pres">
      <dgm:prSet presAssocID="{39437D17-8811-4C12-BB15-68604365B7BA}" presName="conn2-1" presStyleLbl="parChTrans1D3" presStyleIdx="1" presStyleCnt="3"/>
      <dgm:spPr/>
      <dgm:t>
        <a:bodyPr/>
        <a:lstStyle/>
        <a:p>
          <a:endParaRPr lang="es-GT"/>
        </a:p>
      </dgm:t>
    </dgm:pt>
    <dgm:pt modelId="{00869C74-6B1C-4766-A5EB-948CF086A86D}" type="pres">
      <dgm:prSet presAssocID="{39437D17-8811-4C12-BB15-68604365B7BA}" presName="connTx" presStyleLbl="parChTrans1D3" presStyleIdx="1" presStyleCnt="3"/>
      <dgm:spPr/>
      <dgm:t>
        <a:bodyPr/>
        <a:lstStyle/>
        <a:p>
          <a:endParaRPr lang="es-GT"/>
        </a:p>
      </dgm:t>
    </dgm:pt>
    <dgm:pt modelId="{A31400CD-E41B-4DA3-869A-2AFAE2AF5DBD}" type="pres">
      <dgm:prSet presAssocID="{B404FA19-273F-429B-AB19-C20164CECF6B}" presName="root2" presStyleCnt="0"/>
      <dgm:spPr/>
    </dgm:pt>
    <dgm:pt modelId="{770AA622-0F85-4307-B09C-0214CA044664}" type="pres">
      <dgm:prSet presAssocID="{B404FA19-273F-429B-AB19-C20164CECF6B}" presName="LevelTwoTextNode" presStyleLbl="node3" presStyleIdx="0" presStyleCnt="2">
        <dgm:presLayoutVars>
          <dgm:chPref val="3"/>
        </dgm:presLayoutVars>
      </dgm:prSet>
      <dgm:spPr/>
      <dgm:t>
        <a:bodyPr/>
        <a:lstStyle/>
        <a:p>
          <a:endParaRPr lang="es-GT"/>
        </a:p>
      </dgm:t>
    </dgm:pt>
    <dgm:pt modelId="{B6165FB4-3CA8-4F8C-A6AB-5E25CC0ACACE}" type="pres">
      <dgm:prSet presAssocID="{B404FA19-273F-429B-AB19-C20164CECF6B}" presName="level3hierChild" presStyleCnt="0"/>
      <dgm:spPr/>
    </dgm:pt>
    <dgm:pt modelId="{1F45A5DC-8C4F-48F9-9440-B3B35CD1374F}" type="pres">
      <dgm:prSet presAssocID="{EC2489AE-E7E7-4604-A79D-3DF451651DEF}" presName="conn2-1" presStyleLbl="parChTrans1D4" presStyleIdx="5" presStyleCnt="8"/>
      <dgm:spPr/>
      <dgm:t>
        <a:bodyPr/>
        <a:lstStyle/>
        <a:p>
          <a:endParaRPr lang="es-GT"/>
        </a:p>
      </dgm:t>
    </dgm:pt>
    <dgm:pt modelId="{65B2AA38-E6B0-4BE5-83F3-D0994892B61D}" type="pres">
      <dgm:prSet presAssocID="{EC2489AE-E7E7-4604-A79D-3DF451651DEF}" presName="connTx" presStyleLbl="parChTrans1D4" presStyleIdx="5" presStyleCnt="8"/>
      <dgm:spPr/>
      <dgm:t>
        <a:bodyPr/>
        <a:lstStyle/>
        <a:p>
          <a:endParaRPr lang="es-GT"/>
        </a:p>
      </dgm:t>
    </dgm:pt>
    <dgm:pt modelId="{2FA6DFC5-7556-4FF6-B133-21FE346DD9C9}" type="pres">
      <dgm:prSet presAssocID="{AD239385-DF6B-426D-BC73-B776223AF585}" presName="root2" presStyleCnt="0"/>
      <dgm:spPr/>
    </dgm:pt>
    <dgm:pt modelId="{F14718C3-D242-47B4-96D3-1A4BD8A0F3F5}" type="pres">
      <dgm:prSet presAssocID="{AD239385-DF6B-426D-BC73-B776223AF585}" presName="LevelTwoTextNode" presStyleLbl="node4" presStyleIdx="0" presStyleCnt="3">
        <dgm:presLayoutVars>
          <dgm:chPref val="3"/>
        </dgm:presLayoutVars>
      </dgm:prSet>
      <dgm:spPr/>
      <dgm:t>
        <a:bodyPr/>
        <a:lstStyle/>
        <a:p>
          <a:endParaRPr lang="es-GT"/>
        </a:p>
      </dgm:t>
    </dgm:pt>
    <dgm:pt modelId="{150EDF6B-E54C-4DDC-A747-004DBFBA877B}" type="pres">
      <dgm:prSet presAssocID="{AD239385-DF6B-426D-BC73-B776223AF585}" presName="level3hierChild" presStyleCnt="0"/>
      <dgm:spPr/>
    </dgm:pt>
    <dgm:pt modelId="{755F3149-41AA-47EA-B77E-AA8254F2D010}" type="pres">
      <dgm:prSet presAssocID="{3C7F8711-63D7-4326-8E97-1FEB64639552}" presName="conn2-1" presStyleLbl="parChTrans1D3" presStyleIdx="2" presStyleCnt="3"/>
      <dgm:spPr/>
      <dgm:t>
        <a:bodyPr/>
        <a:lstStyle/>
        <a:p>
          <a:endParaRPr lang="es-GT"/>
        </a:p>
      </dgm:t>
    </dgm:pt>
    <dgm:pt modelId="{B9A1DF9D-A85A-4270-9D34-5875CCAD395A}" type="pres">
      <dgm:prSet presAssocID="{3C7F8711-63D7-4326-8E97-1FEB64639552}" presName="connTx" presStyleLbl="parChTrans1D3" presStyleIdx="2" presStyleCnt="3"/>
      <dgm:spPr/>
      <dgm:t>
        <a:bodyPr/>
        <a:lstStyle/>
        <a:p>
          <a:endParaRPr lang="es-GT"/>
        </a:p>
      </dgm:t>
    </dgm:pt>
    <dgm:pt modelId="{73533156-F776-49E5-95CE-2389615541DD}" type="pres">
      <dgm:prSet presAssocID="{A250054C-B0B0-45D2-9DC6-F38C1E888C43}" presName="root2" presStyleCnt="0"/>
      <dgm:spPr/>
    </dgm:pt>
    <dgm:pt modelId="{B3C9BC1C-DB98-46E7-828B-1DC8C2646C74}" type="pres">
      <dgm:prSet presAssocID="{A250054C-B0B0-45D2-9DC6-F38C1E888C43}" presName="LevelTwoTextNode" presStyleLbl="node3" presStyleIdx="1" presStyleCnt="2">
        <dgm:presLayoutVars>
          <dgm:chPref val="3"/>
        </dgm:presLayoutVars>
      </dgm:prSet>
      <dgm:spPr/>
      <dgm:t>
        <a:bodyPr/>
        <a:lstStyle/>
        <a:p>
          <a:endParaRPr lang="es-GT"/>
        </a:p>
      </dgm:t>
    </dgm:pt>
    <dgm:pt modelId="{E644EBF5-D7C2-4FD5-8EC6-B65A78C15E0C}" type="pres">
      <dgm:prSet presAssocID="{A250054C-B0B0-45D2-9DC6-F38C1E888C43}" presName="level3hierChild" presStyleCnt="0"/>
      <dgm:spPr/>
    </dgm:pt>
    <dgm:pt modelId="{D8C416F8-9215-4CC2-B50F-E270E4BB38DC}" type="pres">
      <dgm:prSet presAssocID="{CBD81A76-0321-4717-8759-74638E9548B8}" presName="conn2-1" presStyleLbl="parChTrans1D4" presStyleIdx="6" presStyleCnt="8"/>
      <dgm:spPr/>
      <dgm:t>
        <a:bodyPr/>
        <a:lstStyle/>
        <a:p>
          <a:endParaRPr lang="es-GT"/>
        </a:p>
      </dgm:t>
    </dgm:pt>
    <dgm:pt modelId="{D3AB77E9-F4F0-4B68-8844-D4E2FC34E44F}" type="pres">
      <dgm:prSet presAssocID="{CBD81A76-0321-4717-8759-74638E9548B8}" presName="connTx" presStyleLbl="parChTrans1D4" presStyleIdx="6" presStyleCnt="8"/>
      <dgm:spPr/>
      <dgm:t>
        <a:bodyPr/>
        <a:lstStyle/>
        <a:p>
          <a:endParaRPr lang="es-GT"/>
        </a:p>
      </dgm:t>
    </dgm:pt>
    <dgm:pt modelId="{5566A71A-354F-43A0-B4E4-9A9742B82B7B}" type="pres">
      <dgm:prSet presAssocID="{09DD5E47-7D35-474D-A18B-1EC7E5455FDF}" presName="root2" presStyleCnt="0"/>
      <dgm:spPr/>
    </dgm:pt>
    <dgm:pt modelId="{E3E00C9E-5893-4E94-A662-5194AE5346FF}" type="pres">
      <dgm:prSet presAssocID="{09DD5E47-7D35-474D-A18B-1EC7E5455FDF}" presName="LevelTwoTextNode" presStyleLbl="node4" presStyleIdx="1" presStyleCnt="3">
        <dgm:presLayoutVars>
          <dgm:chPref val="3"/>
        </dgm:presLayoutVars>
      </dgm:prSet>
      <dgm:spPr/>
      <dgm:t>
        <a:bodyPr/>
        <a:lstStyle/>
        <a:p>
          <a:endParaRPr lang="es-GT"/>
        </a:p>
      </dgm:t>
    </dgm:pt>
    <dgm:pt modelId="{827FE822-022D-4093-B16D-2CB336FEE3AE}" type="pres">
      <dgm:prSet presAssocID="{09DD5E47-7D35-474D-A18B-1EC7E5455FDF}" presName="level3hierChild" presStyleCnt="0"/>
      <dgm:spPr/>
    </dgm:pt>
    <dgm:pt modelId="{3D790880-B198-4ECA-8598-F408E25AAE10}" type="pres">
      <dgm:prSet presAssocID="{DF930420-84AB-4F71-9437-1B2B3967999D}" presName="conn2-1" presStyleLbl="parChTrans1D4" presStyleIdx="7" presStyleCnt="8"/>
      <dgm:spPr/>
      <dgm:t>
        <a:bodyPr/>
        <a:lstStyle/>
        <a:p>
          <a:endParaRPr lang="es-GT"/>
        </a:p>
      </dgm:t>
    </dgm:pt>
    <dgm:pt modelId="{8F84909F-B331-4868-A1BE-BA3FED567A3A}" type="pres">
      <dgm:prSet presAssocID="{DF930420-84AB-4F71-9437-1B2B3967999D}" presName="connTx" presStyleLbl="parChTrans1D4" presStyleIdx="7" presStyleCnt="8"/>
      <dgm:spPr/>
      <dgm:t>
        <a:bodyPr/>
        <a:lstStyle/>
        <a:p>
          <a:endParaRPr lang="es-GT"/>
        </a:p>
      </dgm:t>
    </dgm:pt>
    <dgm:pt modelId="{CE57217D-5791-460C-AE9E-50B361A5C1D1}" type="pres">
      <dgm:prSet presAssocID="{2477C945-35B2-49C2-A779-2E9D5BBF0768}" presName="root2" presStyleCnt="0"/>
      <dgm:spPr/>
    </dgm:pt>
    <dgm:pt modelId="{C815DCD5-2FFF-49FC-83E8-90CAB3C7D179}" type="pres">
      <dgm:prSet presAssocID="{2477C945-35B2-49C2-A779-2E9D5BBF0768}" presName="LevelTwoTextNode" presStyleLbl="node4" presStyleIdx="2" presStyleCnt="3">
        <dgm:presLayoutVars>
          <dgm:chPref val="3"/>
        </dgm:presLayoutVars>
      </dgm:prSet>
      <dgm:spPr/>
      <dgm:t>
        <a:bodyPr/>
        <a:lstStyle/>
        <a:p>
          <a:endParaRPr lang="es-GT"/>
        </a:p>
      </dgm:t>
    </dgm:pt>
    <dgm:pt modelId="{56414CD1-AB35-4611-ABFF-AAA790EA49A8}" type="pres">
      <dgm:prSet presAssocID="{2477C945-35B2-49C2-A779-2E9D5BBF0768}" presName="level3hierChild" presStyleCnt="0"/>
      <dgm:spPr/>
    </dgm:pt>
  </dgm:ptLst>
  <dgm:cxnLst>
    <dgm:cxn modelId="{B6E7289D-AC62-42E4-839F-8C11C33E7D61}" srcId="{BBB015A0-C574-4882-9166-3F35E70BFB19}" destId="{06B6D3B1-783A-4370-A3D4-7E78262F5A18}" srcOrd="3" destOrd="0" parTransId="{BA3DB7B6-67EF-406E-9B40-3AF883720424}" sibTransId="{0CC50127-53CC-4490-BC26-7C0B6F4BB570}"/>
    <dgm:cxn modelId="{DDE0DD9E-1E9B-4334-9FFF-EB1D250E7D30}" srcId="{BBB015A0-C574-4882-9166-3F35E70BFB19}" destId="{7FBF96EE-4866-42BF-B29A-2CC1E120FEE7}" srcOrd="0" destOrd="0" parTransId="{015E7853-C0EB-4721-B76D-179C4DABE5DA}" sibTransId="{87279950-31D2-4CA9-B9EC-3821C73F9517}"/>
    <dgm:cxn modelId="{17BDCD09-0057-4EDB-8B36-B2BB949E141B}" srcId="{A250054C-B0B0-45D2-9DC6-F38C1E888C43}" destId="{2477C945-35B2-49C2-A779-2E9D5BBF0768}" srcOrd="1" destOrd="0" parTransId="{DF930420-84AB-4F71-9437-1B2B3967999D}" sibTransId="{D7FE6075-3350-4E63-8228-612C475A3269}"/>
    <dgm:cxn modelId="{1186AF07-3F88-4375-B1D9-6C08F30F742B}" srcId="{BBB015A0-C574-4882-9166-3F35E70BFB19}" destId="{F6FA0762-48AF-4C3C-9811-F28DF8E563AB}" srcOrd="2" destOrd="0" parTransId="{2F0F4C10-24F2-4868-8315-D6FA20FB5A6F}" sibTransId="{C4D95919-7000-458A-B608-304DD69B6263}"/>
    <dgm:cxn modelId="{6B8416C6-5041-4447-96F1-A22CF4F5634C}" type="presOf" srcId="{3C7F8711-63D7-4326-8E97-1FEB64639552}" destId="{B9A1DF9D-A85A-4270-9D34-5875CCAD395A}" srcOrd="1" destOrd="0" presId="urn:microsoft.com/office/officeart/2008/layout/HorizontalMultiLevelHierarchy"/>
    <dgm:cxn modelId="{C8B530BE-5CA8-44CC-9ECF-3E553DF675CC}" type="presOf" srcId="{AD239385-DF6B-426D-BC73-B776223AF585}" destId="{F14718C3-D242-47B4-96D3-1A4BD8A0F3F5}" srcOrd="0" destOrd="0" presId="urn:microsoft.com/office/officeart/2008/layout/HorizontalMultiLevelHierarchy"/>
    <dgm:cxn modelId="{CD3ECFC8-4092-46AB-A1AE-559803470431}" type="presOf" srcId="{2BF4BA6D-A711-4412-AE37-A989F9F0217B}" destId="{F74D1B1F-8803-4F53-8A84-298409F400DB}" srcOrd="0" destOrd="0" presId="urn:microsoft.com/office/officeart/2008/layout/HorizontalMultiLevelHierarchy"/>
    <dgm:cxn modelId="{B5CEB879-6C52-4C24-93B6-8BFDE810CDDB}" type="presOf" srcId="{CBD81A76-0321-4717-8759-74638E9548B8}" destId="{D3AB77E9-F4F0-4B68-8844-D4E2FC34E44F}" srcOrd="1" destOrd="0" presId="urn:microsoft.com/office/officeart/2008/layout/HorizontalMultiLevelHierarchy"/>
    <dgm:cxn modelId="{5A0EF678-3EE4-4794-9CA3-3448A14C21F0}" type="presOf" srcId="{D2A3116A-3743-45BD-9173-0132D2A58113}" destId="{49B70384-F283-4F4D-BD6C-2D32E8D20F03}" srcOrd="0" destOrd="0" presId="urn:microsoft.com/office/officeart/2008/layout/HorizontalMultiLevelHierarchy"/>
    <dgm:cxn modelId="{EEF74C15-6D77-4D80-B4A3-F43395BD4B97}" type="presOf" srcId="{CBD81A76-0321-4717-8759-74638E9548B8}" destId="{D8C416F8-9215-4CC2-B50F-E270E4BB38DC}" srcOrd="0" destOrd="0" presId="urn:microsoft.com/office/officeart/2008/layout/HorizontalMultiLevelHierarchy"/>
    <dgm:cxn modelId="{29F295DB-644B-4076-A009-F5E410E697E6}" type="presOf" srcId="{39437D17-8811-4C12-BB15-68604365B7BA}" destId="{00869C74-6B1C-4766-A5EB-948CF086A86D}" srcOrd="1" destOrd="0" presId="urn:microsoft.com/office/officeart/2008/layout/HorizontalMultiLevelHierarchy"/>
    <dgm:cxn modelId="{E0B17181-FF53-4F09-ABA2-335B4E15CF01}" type="presOf" srcId="{3C7F8711-63D7-4326-8E97-1FEB64639552}" destId="{755F3149-41AA-47EA-B77E-AA8254F2D010}" srcOrd="0" destOrd="0" presId="urn:microsoft.com/office/officeart/2008/layout/HorizontalMultiLevelHierarchy"/>
    <dgm:cxn modelId="{E478CC79-E0B5-4AAD-AE5B-ED4893C1FDA6}" type="presOf" srcId="{015E7853-C0EB-4721-B76D-179C4DABE5DA}" destId="{2DF74453-561D-4E60-865D-A7A531837782}" srcOrd="0" destOrd="0" presId="urn:microsoft.com/office/officeart/2008/layout/HorizontalMultiLevelHierarchy"/>
    <dgm:cxn modelId="{84AA187B-9800-45A7-86A6-9CC4D052499E}" srcId="{50985CBF-9FAA-451E-9160-BE1B11485BE6}" destId="{D2A3116A-3743-45BD-9173-0132D2A58113}" srcOrd="0" destOrd="0" parTransId="{314D8D1A-B139-4B0E-A640-FE690AD1EA8B}" sibTransId="{A0FBC648-9F92-4799-8E18-0A52EAB1ABEE}"/>
    <dgm:cxn modelId="{AD95AF0D-A46F-4800-A7DD-750A10B83EC0}" srcId="{BBB015A0-C574-4882-9166-3F35E70BFB19}" destId="{B83F8AD2-DEA3-4173-8A42-817EA9F824E3}" srcOrd="4" destOrd="0" parTransId="{2A12A0D3-E265-4568-8DD1-6F63B7C72AB1}" sibTransId="{988DF67E-860A-4589-820C-57B60A363FEE}"/>
    <dgm:cxn modelId="{11FE5CD3-0430-4F16-BD32-85144807080E}" type="presOf" srcId="{595516EA-665F-4AAF-8B47-18166E62C1C4}" destId="{2A7AB37E-08E5-4FA2-9CB7-3F05200741C3}" srcOrd="1" destOrd="0" presId="urn:microsoft.com/office/officeart/2008/layout/HorizontalMultiLevelHierarchy"/>
    <dgm:cxn modelId="{433947A4-9DF4-4FAB-9EDE-B0139756FE8E}" type="presOf" srcId="{B73AD1A8-E727-4327-BD2E-EF7D8CE08CE3}" destId="{06E036D4-04CB-4CA3-9269-18A87C9D3BD7}" srcOrd="0" destOrd="0" presId="urn:microsoft.com/office/officeart/2008/layout/HorizontalMultiLevelHierarchy"/>
    <dgm:cxn modelId="{18876D46-1172-46A8-A9C1-1895985E1C68}" srcId="{FEEF6259-A9B9-4402-8164-60BD6A2E0752}" destId="{B404FA19-273F-429B-AB19-C20164CECF6B}" srcOrd="1" destOrd="0" parTransId="{39437D17-8811-4C12-BB15-68604365B7BA}" sibTransId="{F37E5272-0434-4783-99AA-88C88D41D9ED}"/>
    <dgm:cxn modelId="{674217CB-DC0C-4742-96BF-22BAAEFF12F2}" srcId="{A250054C-B0B0-45D2-9DC6-F38C1E888C43}" destId="{09DD5E47-7D35-474D-A18B-1EC7E5455FDF}" srcOrd="0" destOrd="0" parTransId="{CBD81A76-0321-4717-8759-74638E9548B8}" sibTransId="{4678FF0E-62A7-4C49-B986-344892AEA5FE}"/>
    <dgm:cxn modelId="{02DC7411-8FAC-49DB-8BC8-5A55EE5AE8B3}" type="presOf" srcId="{EC2489AE-E7E7-4604-A79D-3DF451651DEF}" destId="{1F45A5DC-8C4F-48F9-9440-B3B35CD1374F}" srcOrd="0" destOrd="0" presId="urn:microsoft.com/office/officeart/2008/layout/HorizontalMultiLevelHierarchy"/>
    <dgm:cxn modelId="{44F08FC3-959D-421D-A440-9420E39BD76A}" srcId="{FEEF6259-A9B9-4402-8164-60BD6A2E0752}" destId="{A250054C-B0B0-45D2-9DC6-F38C1E888C43}" srcOrd="2" destOrd="0" parTransId="{3C7F8711-63D7-4326-8E97-1FEB64639552}" sibTransId="{4A155CFA-02DE-4392-8E4E-AC7E585A6DC0}"/>
    <dgm:cxn modelId="{F3187B68-028C-4F48-AECA-2E87C6B86C87}" type="presOf" srcId="{B73AD1A8-E727-4327-BD2E-EF7D8CE08CE3}" destId="{AFEA5DA4-6B1C-4D8E-93BA-EECB80390AF0}" srcOrd="1" destOrd="0" presId="urn:microsoft.com/office/officeart/2008/layout/HorizontalMultiLevelHierarchy"/>
    <dgm:cxn modelId="{80A23FE6-319F-4722-B316-F2C3CCE75458}" srcId="{B404FA19-273F-429B-AB19-C20164CECF6B}" destId="{AD239385-DF6B-426D-BC73-B776223AF585}" srcOrd="0" destOrd="0" parTransId="{EC2489AE-E7E7-4604-A79D-3DF451651DEF}" sibTransId="{08A96951-9096-47B8-871B-8DE7C9627F46}"/>
    <dgm:cxn modelId="{6BF268B3-9867-40A6-8917-828E5ED3BE0D}" type="presOf" srcId="{595516EA-665F-4AAF-8B47-18166E62C1C4}" destId="{6F127AFB-32C7-4136-83DE-C40F1BA38C3B}" srcOrd="0" destOrd="0" presId="urn:microsoft.com/office/officeart/2008/layout/HorizontalMultiLevelHierarchy"/>
    <dgm:cxn modelId="{232DBB29-4348-4B75-824F-B273C7BA099E}" srcId="{D2A3116A-3743-45BD-9173-0132D2A58113}" destId="{FEEF6259-A9B9-4402-8164-60BD6A2E0752}" srcOrd="0" destOrd="0" parTransId="{0CBA80FB-3E01-48E0-9527-70F115540D7D}" sibTransId="{F37B9110-49DA-4FCC-A331-46EF12EA1251}"/>
    <dgm:cxn modelId="{09AD1810-EFD7-415B-AF22-CD07F4481620}" type="presOf" srcId="{EC2489AE-E7E7-4604-A79D-3DF451651DEF}" destId="{65B2AA38-E6B0-4BE5-83F3-D0994892B61D}" srcOrd="1" destOrd="0" presId="urn:microsoft.com/office/officeart/2008/layout/HorizontalMultiLevelHierarchy"/>
    <dgm:cxn modelId="{AD1A31F7-E85B-4FBA-9790-08805C58AF74}" type="presOf" srcId="{B404FA19-273F-429B-AB19-C20164CECF6B}" destId="{770AA622-0F85-4307-B09C-0214CA044664}" srcOrd="0" destOrd="0" presId="urn:microsoft.com/office/officeart/2008/layout/HorizontalMultiLevelHierarchy"/>
    <dgm:cxn modelId="{9870C577-9854-49A7-947A-7F2FC3D0B1D9}" type="presOf" srcId="{39437D17-8811-4C12-BB15-68604365B7BA}" destId="{3F527AFA-C126-456C-B8ED-44E415E417B8}" srcOrd="0" destOrd="0" presId="urn:microsoft.com/office/officeart/2008/layout/HorizontalMultiLevelHierarchy"/>
    <dgm:cxn modelId="{61446C74-94D0-4039-A82D-1C26AC38472C}" type="presOf" srcId="{2F0F4C10-24F2-4868-8315-D6FA20FB5A6F}" destId="{60B1A2D6-C28D-40E0-BC3B-07AD4A208641}" srcOrd="1" destOrd="0" presId="urn:microsoft.com/office/officeart/2008/layout/HorizontalMultiLevelHierarchy"/>
    <dgm:cxn modelId="{610E6D78-2CAB-4974-B04A-7CFA99BA2E1D}" type="presOf" srcId="{0CBA80FB-3E01-48E0-9527-70F115540D7D}" destId="{0FCAACFD-C5CB-42B8-8F4A-BAE8F3748E54}" srcOrd="1" destOrd="0" presId="urn:microsoft.com/office/officeart/2008/layout/HorizontalMultiLevelHierarchy"/>
    <dgm:cxn modelId="{71630F78-57E6-473A-B603-542C00E68B8F}" type="presOf" srcId="{B83F8AD2-DEA3-4173-8A42-817EA9F824E3}" destId="{2C5F15AC-AE8A-4835-B3A8-3EDB9439D99D}" srcOrd="0" destOrd="0" presId="urn:microsoft.com/office/officeart/2008/layout/HorizontalMultiLevelHierarchy"/>
    <dgm:cxn modelId="{36573D9D-71CB-4C6E-8AA9-B673F4EE4D05}" srcId="{FEEF6259-A9B9-4402-8164-60BD6A2E0752}" destId="{BBB015A0-C574-4882-9166-3F35E70BFB19}" srcOrd="0" destOrd="0" parTransId="{595516EA-665F-4AAF-8B47-18166E62C1C4}" sibTransId="{E8773670-B9C3-49E8-8A04-AEA40F4BD563}"/>
    <dgm:cxn modelId="{87415505-00D9-4E7B-AE94-79DB76883C81}" type="presOf" srcId="{2F0F4C10-24F2-4868-8315-D6FA20FB5A6F}" destId="{A2423410-B91F-4621-8D75-5F02EA153CFA}" srcOrd="0" destOrd="0" presId="urn:microsoft.com/office/officeart/2008/layout/HorizontalMultiLevelHierarchy"/>
    <dgm:cxn modelId="{E05C3775-33E5-4417-AC93-720EFA96BC1E}" type="presOf" srcId="{50985CBF-9FAA-451E-9160-BE1B11485BE6}" destId="{AE936770-3522-4333-A66F-85A9A940B83B}" srcOrd="0" destOrd="0" presId="urn:microsoft.com/office/officeart/2008/layout/HorizontalMultiLevelHierarchy"/>
    <dgm:cxn modelId="{5A180E55-6DBE-400A-B237-79367FFC08CE}" type="presOf" srcId="{DF930420-84AB-4F71-9437-1B2B3967999D}" destId="{8F84909F-B331-4868-A1BE-BA3FED567A3A}" srcOrd="1" destOrd="0" presId="urn:microsoft.com/office/officeart/2008/layout/HorizontalMultiLevelHierarchy"/>
    <dgm:cxn modelId="{FDA74442-774A-442D-90A2-9E008B3F3172}" type="presOf" srcId="{2477C945-35B2-49C2-A779-2E9D5BBF0768}" destId="{C815DCD5-2FFF-49FC-83E8-90CAB3C7D179}" srcOrd="0" destOrd="0" presId="urn:microsoft.com/office/officeart/2008/layout/HorizontalMultiLevelHierarchy"/>
    <dgm:cxn modelId="{587BE2F9-5196-448E-8F96-A27633F50641}" type="presOf" srcId="{09DD5E47-7D35-474D-A18B-1EC7E5455FDF}" destId="{E3E00C9E-5893-4E94-A662-5194AE5346FF}" srcOrd="0" destOrd="0" presId="urn:microsoft.com/office/officeart/2008/layout/HorizontalMultiLevelHierarchy"/>
    <dgm:cxn modelId="{01F3E91D-B0B8-4BA3-A0F7-8723F562CA49}" type="presOf" srcId="{06B6D3B1-783A-4370-A3D4-7E78262F5A18}" destId="{864A70A1-1D55-4287-ABA1-1EB5628FEA5C}" srcOrd="0" destOrd="0" presId="urn:microsoft.com/office/officeart/2008/layout/HorizontalMultiLevelHierarchy"/>
    <dgm:cxn modelId="{51A82945-3FA0-490B-92B9-28BF987AEF79}" type="presOf" srcId="{BA3DB7B6-67EF-406E-9B40-3AF883720424}" destId="{385CFDE7-1584-46A5-8A09-345875250E30}" srcOrd="1" destOrd="0" presId="urn:microsoft.com/office/officeart/2008/layout/HorizontalMultiLevelHierarchy"/>
    <dgm:cxn modelId="{A753511B-FE86-4789-B42F-F4DD68D83FB2}" type="presOf" srcId="{F6FA0762-48AF-4C3C-9811-F28DF8E563AB}" destId="{969540AC-9209-40F4-9C47-BA2EC25F3444}" srcOrd="0" destOrd="0" presId="urn:microsoft.com/office/officeart/2008/layout/HorizontalMultiLevelHierarchy"/>
    <dgm:cxn modelId="{678F6B2F-60EE-47B0-AF1E-1E7208200525}" type="presOf" srcId="{A250054C-B0B0-45D2-9DC6-F38C1E888C43}" destId="{B3C9BC1C-DB98-46E7-828B-1DC8C2646C74}" srcOrd="0" destOrd="0" presId="urn:microsoft.com/office/officeart/2008/layout/HorizontalMultiLevelHierarchy"/>
    <dgm:cxn modelId="{D82F1232-2619-4AF1-AD4B-1954425B1C8F}" type="presOf" srcId="{2A12A0D3-E265-4568-8DD1-6F63B7C72AB1}" destId="{7AC612E4-CA5B-4678-BFD0-D2B84B980E1A}" srcOrd="1" destOrd="0" presId="urn:microsoft.com/office/officeart/2008/layout/HorizontalMultiLevelHierarchy"/>
    <dgm:cxn modelId="{9A6B5B03-E18E-45B4-BA33-414E08C39D4A}" type="presOf" srcId="{DF930420-84AB-4F71-9437-1B2B3967999D}" destId="{3D790880-B198-4ECA-8598-F408E25AAE10}" srcOrd="0" destOrd="0" presId="urn:microsoft.com/office/officeart/2008/layout/HorizontalMultiLevelHierarchy"/>
    <dgm:cxn modelId="{CF423C40-230F-4EF9-9966-6A7B9A9867FC}" type="presOf" srcId="{2A12A0D3-E265-4568-8DD1-6F63B7C72AB1}" destId="{8338CF7E-6329-4745-8349-5306407F3AF4}" srcOrd="0" destOrd="0" presId="urn:microsoft.com/office/officeart/2008/layout/HorizontalMultiLevelHierarchy"/>
    <dgm:cxn modelId="{42255F57-C2FC-4F87-874C-AC9772125A99}" srcId="{BBB015A0-C574-4882-9166-3F35E70BFB19}" destId="{2BF4BA6D-A711-4412-AE37-A989F9F0217B}" srcOrd="1" destOrd="0" parTransId="{B73AD1A8-E727-4327-BD2E-EF7D8CE08CE3}" sibTransId="{C95FE001-AE56-4C5C-80AC-BC8802E22A80}"/>
    <dgm:cxn modelId="{75FB4038-1E56-40DC-BC9C-B4AA66C3FED9}" type="presOf" srcId="{7FBF96EE-4866-42BF-B29A-2CC1E120FEE7}" destId="{C94FCE90-FA02-436B-96A1-E6C93AA789D0}" srcOrd="0" destOrd="0" presId="urn:microsoft.com/office/officeart/2008/layout/HorizontalMultiLevelHierarchy"/>
    <dgm:cxn modelId="{CBA56485-47C6-4C2C-91EB-C603B9A47A50}" type="presOf" srcId="{015E7853-C0EB-4721-B76D-179C4DABE5DA}" destId="{E6EE7E2C-B314-422E-90E7-73B1D79698C7}" srcOrd="1" destOrd="0" presId="urn:microsoft.com/office/officeart/2008/layout/HorizontalMultiLevelHierarchy"/>
    <dgm:cxn modelId="{A6364797-4725-4912-BD82-1AE0790564DC}" type="presOf" srcId="{BA3DB7B6-67EF-406E-9B40-3AF883720424}" destId="{C27B5078-7E13-4442-A6EE-DF457DD0A047}" srcOrd="0" destOrd="0" presId="urn:microsoft.com/office/officeart/2008/layout/HorizontalMultiLevelHierarchy"/>
    <dgm:cxn modelId="{52CA926C-F5D9-4244-8971-01115231DEB9}" type="presOf" srcId="{BBB015A0-C574-4882-9166-3F35E70BFB19}" destId="{4E109B5D-7604-4076-A6B7-02DFC9D663A4}" srcOrd="0" destOrd="0" presId="urn:microsoft.com/office/officeart/2008/layout/HorizontalMultiLevelHierarchy"/>
    <dgm:cxn modelId="{EE712E49-D4A0-4A80-AD74-69DF4C7C27B0}" type="presOf" srcId="{0CBA80FB-3E01-48E0-9527-70F115540D7D}" destId="{D0BAE644-A919-4EF2-A16B-D6F3B9EBD28D}" srcOrd="0" destOrd="0" presId="urn:microsoft.com/office/officeart/2008/layout/HorizontalMultiLevelHierarchy"/>
    <dgm:cxn modelId="{4AE26EF0-BC4B-4D97-A61F-5AB9BA5EF6EC}" type="presOf" srcId="{FEEF6259-A9B9-4402-8164-60BD6A2E0752}" destId="{B824BF16-ACAF-4FD2-B657-7D80F2A9B5BA}" srcOrd="0" destOrd="0" presId="urn:microsoft.com/office/officeart/2008/layout/HorizontalMultiLevelHierarchy"/>
    <dgm:cxn modelId="{D1B22831-725F-4C94-BF14-CCD15921D4B9}" type="presParOf" srcId="{AE936770-3522-4333-A66F-85A9A940B83B}" destId="{C3FAB577-2BFD-4C62-9232-074EB661B94E}" srcOrd="0" destOrd="0" presId="urn:microsoft.com/office/officeart/2008/layout/HorizontalMultiLevelHierarchy"/>
    <dgm:cxn modelId="{A0BD7DEA-2C75-4C80-852C-A864D65DB98A}" type="presParOf" srcId="{C3FAB577-2BFD-4C62-9232-074EB661B94E}" destId="{49B70384-F283-4F4D-BD6C-2D32E8D20F03}" srcOrd="0" destOrd="0" presId="urn:microsoft.com/office/officeart/2008/layout/HorizontalMultiLevelHierarchy"/>
    <dgm:cxn modelId="{847568A2-FA3C-42C6-9492-D6AA677A090D}" type="presParOf" srcId="{C3FAB577-2BFD-4C62-9232-074EB661B94E}" destId="{10113369-3BD8-4F40-8FB2-C1AF8B0F385A}" srcOrd="1" destOrd="0" presId="urn:microsoft.com/office/officeart/2008/layout/HorizontalMultiLevelHierarchy"/>
    <dgm:cxn modelId="{BD73EE62-6E4D-4397-BA2F-30DF1D324B31}" type="presParOf" srcId="{10113369-3BD8-4F40-8FB2-C1AF8B0F385A}" destId="{D0BAE644-A919-4EF2-A16B-D6F3B9EBD28D}" srcOrd="0" destOrd="0" presId="urn:microsoft.com/office/officeart/2008/layout/HorizontalMultiLevelHierarchy"/>
    <dgm:cxn modelId="{CFB8F2B1-8D18-4A44-B03D-6035999BE43C}" type="presParOf" srcId="{D0BAE644-A919-4EF2-A16B-D6F3B9EBD28D}" destId="{0FCAACFD-C5CB-42B8-8F4A-BAE8F3748E54}" srcOrd="0" destOrd="0" presId="urn:microsoft.com/office/officeart/2008/layout/HorizontalMultiLevelHierarchy"/>
    <dgm:cxn modelId="{12991DE7-446D-45E3-B495-EC2492AB116A}" type="presParOf" srcId="{10113369-3BD8-4F40-8FB2-C1AF8B0F385A}" destId="{4D743362-C092-4D58-98FB-7C192C417AEA}" srcOrd="1" destOrd="0" presId="urn:microsoft.com/office/officeart/2008/layout/HorizontalMultiLevelHierarchy"/>
    <dgm:cxn modelId="{C32F374C-A1D3-41B3-A537-C394138E2B68}" type="presParOf" srcId="{4D743362-C092-4D58-98FB-7C192C417AEA}" destId="{B824BF16-ACAF-4FD2-B657-7D80F2A9B5BA}" srcOrd="0" destOrd="0" presId="urn:microsoft.com/office/officeart/2008/layout/HorizontalMultiLevelHierarchy"/>
    <dgm:cxn modelId="{D1862F46-492C-4638-B750-D11EDD1714D2}" type="presParOf" srcId="{4D743362-C092-4D58-98FB-7C192C417AEA}" destId="{07DE232B-E399-43BF-BC90-EA97528BB553}" srcOrd="1" destOrd="0" presId="urn:microsoft.com/office/officeart/2008/layout/HorizontalMultiLevelHierarchy"/>
    <dgm:cxn modelId="{254F10CD-C9CC-4AF1-8BAA-6362338559DB}" type="presParOf" srcId="{07DE232B-E399-43BF-BC90-EA97528BB553}" destId="{6F127AFB-32C7-4136-83DE-C40F1BA38C3B}" srcOrd="0" destOrd="0" presId="urn:microsoft.com/office/officeart/2008/layout/HorizontalMultiLevelHierarchy"/>
    <dgm:cxn modelId="{E8C6CA51-213D-4D86-BA61-1CDB7609C658}" type="presParOf" srcId="{6F127AFB-32C7-4136-83DE-C40F1BA38C3B}" destId="{2A7AB37E-08E5-4FA2-9CB7-3F05200741C3}" srcOrd="0" destOrd="0" presId="urn:microsoft.com/office/officeart/2008/layout/HorizontalMultiLevelHierarchy"/>
    <dgm:cxn modelId="{A00B28EE-4646-4404-A281-5830A4D20427}" type="presParOf" srcId="{07DE232B-E399-43BF-BC90-EA97528BB553}" destId="{A0878B57-261A-4D11-A7E9-5B9B8CC5AB52}" srcOrd="1" destOrd="0" presId="urn:microsoft.com/office/officeart/2008/layout/HorizontalMultiLevelHierarchy"/>
    <dgm:cxn modelId="{FDEFBBEA-EE73-4849-B4A9-6B597D8665AB}" type="presParOf" srcId="{A0878B57-261A-4D11-A7E9-5B9B8CC5AB52}" destId="{4E109B5D-7604-4076-A6B7-02DFC9D663A4}" srcOrd="0" destOrd="0" presId="urn:microsoft.com/office/officeart/2008/layout/HorizontalMultiLevelHierarchy"/>
    <dgm:cxn modelId="{55725DAE-749D-4FFF-BA44-8FA372BB0E04}" type="presParOf" srcId="{A0878B57-261A-4D11-A7E9-5B9B8CC5AB52}" destId="{2A80B625-A8C1-478D-BFEC-E02405EEC7B4}" srcOrd="1" destOrd="0" presId="urn:microsoft.com/office/officeart/2008/layout/HorizontalMultiLevelHierarchy"/>
    <dgm:cxn modelId="{F20925C5-FE9F-4411-AFE0-E204DEC643A0}" type="presParOf" srcId="{2A80B625-A8C1-478D-BFEC-E02405EEC7B4}" destId="{2DF74453-561D-4E60-865D-A7A531837782}" srcOrd="0" destOrd="0" presId="urn:microsoft.com/office/officeart/2008/layout/HorizontalMultiLevelHierarchy"/>
    <dgm:cxn modelId="{A29C9C1A-DE07-45B4-9ADA-FC5276A38581}" type="presParOf" srcId="{2DF74453-561D-4E60-865D-A7A531837782}" destId="{E6EE7E2C-B314-422E-90E7-73B1D79698C7}" srcOrd="0" destOrd="0" presId="urn:microsoft.com/office/officeart/2008/layout/HorizontalMultiLevelHierarchy"/>
    <dgm:cxn modelId="{C5147C5A-E65D-4B9F-83C4-6199B6F9C1CA}" type="presParOf" srcId="{2A80B625-A8C1-478D-BFEC-E02405EEC7B4}" destId="{7B6737EC-CE94-4195-A2D3-5BA7744D668C}" srcOrd="1" destOrd="0" presId="urn:microsoft.com/office/officeart/2008/layout/HorizontalMultiLevelHierarchy"/>
    <dgm:cxn modelId="{FD070E6E-BD76-4EDE-9779-7FAA6F9F4358}" type="presParOf" srcId="{7B6737EC-CE94-4195-A2D3-5BA7744D668C}" destId="{C94FCE90-FA02-436B-96A1-E6C93AA789D0}" srcOrd="0" destOrd="0" presId="urn:microsoft.com/office/officeart/2008/layout/HorizontalMultiLevelHierarchy"/>
    <dgm:cxn modelId="{D8246514-BFFD-4FDE-B7BA-8C601C9B5B14}" type="presParOf" srcId="{7B6737EC-CE94-4195-A2D3-5BA7744D668C}" destId="{9F7B49FC-932E-4B7F-89C3-2CCFD96D033B}" srcOrd="1" destOrd="0" presId="urn:microsoft.com/office/officeart/2008/layout/HorizontalMultiLevelHierarchy"/>
    <dgm:cxn modelId="{73508B57-05FA-42A3-8E1E-39EFCEE6A781}" type="presParOf" srcId="{2A80B625-A8C1-478D-BFEC-E02405EEC7B4}" destId="{06E036D4-04CB-4CA3-9269-18A87C9D3BD7}" srcOrd="2" destOrd="0" presId="urn:microsoft.com/office/officeart/2008/layout/HorizontalMultiLevelHierarchy"/>
    <dgm:cxn modelId="{C08A9AAD-3C1A-4C0D-B934-823F53003448}" type="presParOf" srcId="{06E036D4-04CB-4CA3-9269-18A87C9D3BD7}" destId="{AFEA5DA4-6B1C-4D8E-93BA-EECB80390AF0}" srcOrd="0" destOrd="0" presId="urn:microsoft.com/office/officeart/2008/layout/HorizontalMultiLevelHierarchy"/>
    <dgm:cxn modelId="{5D732663-387C-49A1-9F17-34E8B1198DF7}" type="presParOf" srcId="{2A80B625-A8C1-478D-BFEC-E02405EEC7B4}" destId="{1E863BF6-A9E0-4812-A597-AAD520B522C7}" srcOrd="3" destOrd="0" presId="urn:microsoft.com/office/officeart/2008/layout/HorizontalMultiLevelHierarchy"/>
    <dgm:cxn modelId="{F2A8074E-DB59-43E3-BA32-2FBA44427C3C}" type="presParOf" srcId="{1E863BF6-A9E0-4812-A597-AAD520B522C7}" destId="{F74D1B1F-8803-4F53-8A84-298409F400DB}" srcOrd="0" destOrd="0" presId="urn:microsoft.com/office/officeart/2008/layout/HorizontalMultiLevelHierarchy"/>
    <dgm:cxn modelId="{9FAD2DF4-E5FA-46C3-B58D-92E08C01350F}" type="presParOf" srcId="{1E863BF6-A9E0-4812-A597-AAD520B522C7}" destId="{16AB2318-004F-48F9-AF8F-031B35198F2E}" srcOrd="1" destOrd="0" presId="urn:microsoft.com/office/officeart/2008/layout/HorizontalMultiLevelHierarchy"/>
    <dgm:cxn modelId="{1B3C7CDA-3122-4941-AECA-FA51EB7B0D11}" type="presParOf" srcId="{2A80B625-A8C1-478D-BFEC-E02405EEC7B4}" destId="{A2423410-B91F-4621-8D75-5F02EA153CFA}" srcOrd="4" destOrd="0" presId="urn:microsoft.com/office/officeart/2008/layout/HorizontalMultiLevelHierarchy"/>
    <dgm:cxn modelId="{C7AE66D4-FA6F-4EF9-AE07-C1BA6A41E823}" type="presParOf" srcId="{A2423410-B91F-4621-8D75-5F02EA153CFA}" destId="{60B1A2D6-C28D-40E0-BC3B-07AD4A208641}" srcOrd="0" destOrd="0" presId="urn:microsoft.com/office/officeart/2008/layout/HorizontalMultiLevelHierarchy"/>
    <dgm:cxn modelId="{25D7F6FD-4845-4558-BD70-A1ED1E0E087D}" type="presParOf" srcId="{2A80B625-A8C1-478D-BFEC-E02405EEC7B4}" destId="{16707BC4-413B-4D75-840C-221F896A8EF0}" srcOrd="5" destOrd="0" presId="urn:microsoft.com/office/officeart/2008/layout/HorizontalMultiLevelHierarchy"/>
    <dgm:cxn modelId="{136F0C7E-A5AA-491D-B22C-1F988BA05BA2}" type="presParOf" srcId="{16707BC4-413B-4D75-840C-221F896A8EF0}" destId="{969540AC-9209-40F4-9C47-BA2EC25F3444}" srcOrd="0" destOrd="0" presId="urn:microsoft.com/office/officeart/2008/layout/HorizontalMultiLevelHierarchy"/>
    <dgm:cxn modelId="{0AA9AE92-4B87-4B43-96F1-70AB6786F913}" type="presParOf" srcId="{16707BC4-413B-4D75-840C-221F896A8EF0}" destId="{F20F8B39-CC46-4176-B4B4-E1D17CCA151A}" srcOrd="1" destOrd="0" presId="urn:microsoft.com/office/officeart/2008/layout/HorizontalMultiLevelHierarchy"/>
    <dgm:cxn modelId="{6E061DE4-374F-40C0-BB1D-9928667766DA}" type="presParOf" srcId="{2A80B625-A8C1-478D-BFEC-E02405EEC7B4}" destId="{C27B5078-7E13-4442-A6EE-DF457DD0A047}" srcOrd="6" destOrd="0" presId="urn:microsoft.com/office/officeart/2008/layout/HorizontalMultiLevelHierarchy"/>
    <dgm:cxn modelId="{039FA50C-1926-4CC5-9CA5-EDE0047E715F}" type="presParOf" srcId="{C27B5078-7E13-4442-A6EE-DF457DD0A047}" destId="{385CFDE7-1584-46A5-8A09-345875250E30}" srcOrd="0" destOrd="0" presId="urn:microsoft.com/office/officeart/2008/layout/HorizontalMultiLevelHierarchy"/>
    <dgm:cxn modelId="{B2A87C04-5C49-4C21-B632-B66524AA1606}" type="presParOf" srcId="{2A80B625-A8C1-478D-BFEC-E02405EEC7B4}" destId="{59EDAEA5-53E2-42AB-8CCD-BD38D50C4883}" srcOrd="7" destOrd="0" presId="urn:microsoft.com/office/officeart/2008/layout/HorizontalMultiLevelHierarchy"/>
    <dgm:cxn modelId="{9355F1BD-ADFC-4502-8BD0-51FBF4F93CF0}" type="presParOf" srcId="{59EDAEA5-53E2-42AB-8CCD-BD38D50C4883}" destId="{864A70A1-1D55-4287-ABA1-1EB5628FEA5C}" srcOrd="0" destOrd="0" presId="urn:microsoft.com/office/officeart/2008/layout/HorizontalMultiLevelHierarchy"/>
    <dgm:cxn modelId="{F09BED07-34A6-40F4-9783-309B94393583}" type="presParOf" srcId="{59EDAEA5-53E2-42AB-8CCD-BD38D50C4883}" destId="{22DFA23C-A214-4B8B-809F-9E636C4CA271}" srcOrd="1" destOrd="0" presId="urn:microsoft.com/office/officeart/2008/layout/HorizontalMultiLevelHierarchy"/>
    <dgm:cxn modelId="{80716A28-9322-49FE-95C3-34FF35E9E16F}" type="presParOf" srcId="{2A80B625-A8C1-478D-BFEC-E02405EEC7B4}" destId="{8338CF7E-6329-4745-8349-5306407F3AF4}" srcOrd="8" destOrd="0" presId="urn:microsoft.com/office/officeart/2008/layout/HorizontalMultiLevelHierarchy"/>
    <dgm:cxn modelId="{F1C641F4-F7B0-471C-BF2E-461CD41834EB}" type="presParOf" srcId="{8338CF7E-6329-4745-8349-5306407F3AF4}" destId="{7AC612E4-CA5B-4678-BFD0-D2B84B980E1A}" srcOrd="0" destOrd="0" presId="urn:microsoft.com/office/officeart/2008/layout/HorizontalMultiLevelHierarchy"/>
    <dgm:cxn modelId="{DE479D53-AE65-4BB1-8EAE-4558CEFE3D61}" type="presParOf" srcId="{2A80B625-A8C1-478D-BFEC-E02405EEC7B4}" destId="{FB297F3E-A8F2-4AB1-8FB0-82949DB6A4DB}" srcOrd="9" destOrd="0" presId="urn:microsoft.com/office/officeart/2008/layout/HorizontalMultiLevelHierarchy"/>
    <dgm:cxn modelId="{0BDBD77F-562F-4CE4-92ED-9FB71C6C3E61}" type="presParOf" srcId="{FB297F3E-A8F2-4AB1-8FB0-82949DB6A4DB}" destId="{2C5F15AC-AE8A-4835-B3A8-3EDB9439D99D}" srcOrd="0" destOrd="0" presId="urn:microsoft.com/office/officeart/2008/layout/HorizontalMultiLevelHierarchy"/>
    <dgm:cxn modelId="{2C77ED7B-5435-4EAA-A031-4F83E1C63DC2}" type="presParOf" srcId="{FB297F3E-A8F2-4AB1-8FB0-82949DB6A4DB}" destId="{5BD9D136-0E94-4EBF-AA42-6EF402C84BBE}" srcOrd="1" destOrd="0" presId="urn:microsoft.com/office/officeart/2008/layout/HorizontalMultiLevelHierarchy"/>
    <dgm:cxn modelId="{3E9C6533-F301-4F99-B143-63A7B7D310F0}" type="presParOf" srcId="{07DE232B-E399-43BF-BC90-EA97528BB553}" destId="{3F527AFA-C126-456C-B8ED-44E415E417B8}" srcOrd="2" destOrd="0" presId="urn:microsoft.com/office/officeart/2008/layout/HorizontalMultiLevelHierarchy"/>
    <dgm:cxn modelId="{7B2895C4-D132-4F04-A9C5-DF50F94FDA17}" type="presParOf" srcId="{3F527AFA-C126-456C-B8ED-44E415E417B8}" destId="{00869C74-6B1C-4766-A5EB-948CF086A86D}" srcOrd="0" destOrd="0" presId="urn:microsoft.com/office/officeart/2008/layout/HorizontalMultiLevelHierarchy"/>
    <dgm:cxn modelId="{637FAB4D-509A-4A24-96EA-BF751DB6682C}" type="presParOf" srcId="{07DE232B-E399-43BF-BC90-EA97528BB553}" destId="{A31400CD-E41B-4DA3-869A-2AFAE2AF5DBD}" srcOrd="3" destOrd="0" presId="urn:microsoft.com/office/officeart/2008/layout/HorizontalMultiLevelHierarchy"/>
    <dgm:cxn modelId="{96D02A1D-A230-4542-87AC-19C73FB3BF02}" type="presParOf" srcId="{A31400CD-E41B-4DA3-869A-2AFAE2AF5DBD}" destId="{770AA622-0F85-4307-B09C-0214CA044664}" srcOrd="0" destOrd="0" presId="urn:microsoft.com/office/officeart/2008/layout/HorizontalMultiLevelHierarchy"/>
    <dgm:cxn modelId="{E876825D-ADB6-4FA7-951B-8DF516EB84D8}" type="presParOf" srcId="{A31400CD-E41B-4DA3-869A-2AFAE2AF5DBD}" destId="{B6165FB4-3CA8-4F8C-A6AB-5E25CC0ACACE}" srcOrd="1" destOrd="0" presId="urn:microsoft.com/office/officeart/2008/layout/HorizontalMultiLevelHierarchy"/>
    <dgm:cxn modelId="{CAF6D7EE-21A7-4C25-91E3-8588B63427D8}" type="presParOf" srcId="{B6165FB4-3CA8-4F8C-A6AB-5E25CC0ACACE}" destId="{1F45A5DC-8C4F-48F9-9440-B3B35CD1374F}" srcOrd="0" destOrd="0" presId="urn:microsoft.com/office/officeart/2008/layout/HorizontalMultiLevelHierarchy"/>
    <dgm:cxn modelId="{0792D2C8-A65B-44D3-8738-4D90A0C13251}" type="presParOf" srcId="{1F45A5DC-8C4F-48F9-9440-B3B35CD1374F}" destId="{65B2AA38-E6B0-4BE5-83F3-D0994892B61D}" srcOrd="0" destOrd="0" presId="urn:microsoft.com/office/officeart/2008/layout/HorizontalMultiLevelHierarchy"/>
    <dgm:cxn modelId="{54BF4487-C2DE-4AE5-9C5D-F336AFC846CD}" type="presParOf" srcId="{B6165FB4-3CA8-4F8C-A6AB-5E25CC0ACACE}" destId="{2FA6DFC5-7556-4FF6-B133-21FE346DD9C9}" srcOrd="1" destOrd="0" presId="urn:microsoft.com/office/officeart/2008/layout/HorizontalMultiLevelHierarchy"/>
    <dgm:cxn modelId="{47EDED7D-6320-4A9A-AFA0-51B06EB0EE72}" type="presParOf" srcId="{2FA6DFC5-7556-4FF6-B133-21FE346DD9C9}" destId="{F14718C3-D242-47B4-96D3-1A4BD8A0F3F5}" srcOrd="0" destOrd="0" presId="urn:microsoft.com/office/officeart/2008/layout/HorizontalMultiLevelHierarchy"/>
    <dgm:cxn modelId="{8A169798-7394-4127-99D1-007E5BFFFDC6}" type="presParOf" srcId="{2FA6DFC5-7556-4FF6-B133-21FE346DD9C9}" destId="{150EDF6B-E54C-4DDC-A747-004DBFBA877B}" srcOrd="1" destOrd="0" presId="urn:microsoft.com/office/officeart/2008/layout/HorizontalMultiLevelHierarchy"/>
    <dgm:cxn modelId="{08E2FDF4-616F-4EAB-8F34-C0AD61C71820}" type="presParOf" srcId="{07DE232B-E399-43BF-BC90-EA97528BB553}" destId="{755F3149-41AA-47EA-B77E-AA8254F2D010}" srcOrd="4" destOrd="0" presId="urn:microsoft.com/office/officeart/2008/layout/HorizontalMultiLevelHierarchy"/>
    <dgm:cxn modelId="{1383048A-B509-42BF-8875-87137AD1D1AE}" type="presParOf" srcId="{755F3149-41AA-47EA-B77E-AA8254F2D010}" destId="{B9A1DF9D-A85A-4270-9D34-5875CCAD395A}" srcOrd="0" destOrd="0" presId="urn:microsoft.com/office/officeart/2008/layout/HorizontalMultiLevelHierarchy"/>
    <dgm:cxn modelId="{609BFA21-E9D0-45E4-A58E-07774BCDA8C9}" type="presParOf" srcId="{07DE232B-E399-43BF-BC90-EA97528BB553}" destId="{73533156-F776-49E5-95CE-2389615541DD}" srcOrd="5" destOrd="0" presId="urn:microsoft.com/office/officeart/2008/layout/HorizontalMultiLevelHierarchy"/>
    <dgm:cxn modelId="{288EC66B-8B86-4108-BEB2-C11EFBA4ABB4}" type="presParOf" srcId="{73533156-F776-49E5-95CE-2389615541DD}" destId="{B3C9BC1C-DB98-46E7-828B-1DC8C2646C74}" srcOrd="0" destOrd="0" presId="urn:microsoft.com/office/officeart/2008/layout/HorizontalMultiLevelHierarchy"/>
    <dgm:cxn modelId="{022EFAA5-6A49-4C99-AEFB-390A0098F56E}" type="presParOf" srcId="{73533156-F776-49E5-95CE-2389615541DD}" destId="{E644EBF5-D7C2-4FD5-8EC6-B65A78C15E0C}" srcOrd="1" destOrd="0" presId="urn:microsoft.com/office/officeart/2008/layout/HorizontalMultiLevelHierarchy"/>
    <dgm:cxn modelId="{1EFAC601-B624-4627-B13F-814C9680B089}" type="presParOf" srcId="{E644EBF5-D7C2-4FD5-8EC6-B65A78C15E0C}" destId="{D8C416F8-9215-4CC2-B50F-E270E4BB38DC}" srcOrd="0" destOrd="0" presId="urn:microsoft.com/office/officeart/2008/layout/HorizontalMultiLevelHierarchy"/>
    <dgm:cxn modelId="{E2A9194A-E7CF-406F-A269-B1692256A93D}" type="presParOf" srcId="{D8C416F8-9215-4CC2-B50F-E270E4BB38DC}" destId="{D3AB77E9-F4F0-4B68-8844-D4E2FC34E44F}" srcOrd="0" destOrd="0" presId="urn:microsoft.com/office/officeart/2008/layout/HorizontalMultiLevelHierarchy"/>
    <dgm:cxn modelId="{F2CA42DA-A58E-43E8-9E1D-52AD9E4F1E50}" type="presParOf" srcId="{E644EBF5-D7C2-4FD5-8EC6-B65A78C15E0C}" destId="{5566A71A-354F-43A0-B4E4-9A9742B82B7B}" srcOrd="1" destOrd="0" presId="urn:microsoft.com/office/officeart/2008/layout/HorizontalMultiLevelHierarchy"/>
    <dgm:cxn modelId="{BF5A661D-EDA7-44F4-86A0-A21E9F85EA5C}" type="presParOf" srcId="{5566A71A-354F-43A0-B4E4-9A9742B82B7B}" destId="{E3E00C9E-5893-4E94-A662-5194AE5346FF}" srcOrd="0" destOrd="0" presId="urn:microsoft.com/office/officeart/2008/layout/HorizontalMultiLevelHierarchy"/>
    <dgm:cxn modelId="{98D72EC7-B0B8-4B33-8167-389A42DF8CE7}" type="presParOf" srcId="{5566A71A-354F-43A0-B4E4-9A9742B82B7B}" destId="{827FE822-022D-4093-B16D-2CB336FEE3AE}" srcOrd="1" destOrd="0" presId="urn:microsoft.com/office/officeart/2008/layout/HorizontalMultiLevelHierarchy"/>
    <dgm:cxn modelId="{76F4FA83-D6C1-4747-8FFB-3E8F1383AD30}" type="presParOf" srcId="{E644EBF5-D7C2-4FD5-8EC6-B65A78C15E0C}" destId="{3D790880-B198-4ECA-8598-F408E25AAE10}" srcOrd="2" destOrd="0" presId="urn:microsoft.com/office/officeart/2008/layout/HorizontalMultiLevelHierarchy"/>
    <dgm:cxn modelId="{F90B93C9-BB13-4C41-9560-74EB557D677B}" type="presParOf" srcId="{3D790880-B198-4ECA-8598-F408E25AAE10}" destId="{8F84909F-B331-4868-A1BE-BA3FED567A3A}" srcOrd="0" destOrd="0" presId="urn:microsoft.com/office/officeart/2008/layout/HorizontalMultiLevelHierarchy"/>
    <dgm:cxn modelId="{5CC2B190-383C-4C4B-84AA-41BCC978DE5D}" type="presParOf" srcId="{E644EBF5-D7C2-4FD5-8EC6-B65A78C15E0C}" destId="{CE57217D-5791-460C-AE9E-50B361A5C1D1}" srcOrd="3" destOrd="0" presId="urn:microsoft.com/office/officeart/2008/layout/HorizontalMultiLevelHierarchy"/>
    <dgm:cxn modelId="{3A3E7168-A910-4196-8D03-84A52B0569D1}" type="presParOf" srcId="{CE57217D-5791-460C-AE9E-50B361A5C1D1}" destId="{C815DCD5-2FFF-49FC-83E8-90CAB3C7D179}" srcOrd="0" destOrd="0" presId="urn:microsoft.com/office/officeart/2008/layout/HorizontalMultiLevelHierarchy"/>
    <dgm:cxn modelId="{93B76155-D6C9-44DB-9CF2-81C8BF6DA43B}" type="presParOf" srcId="{CE57217D-5791-460C-AE9E-50B361A5C1D1}" destId="{56414CD1-AB35-4611-ABFF-AAA790EA49A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1AEFA-EE28-4C0D-B5ED-B77279930F54}" type="doc">
      <dgm:prSet loTypeId="urn:microsoft.com/office/officeart/2005/8/layout/hProcess9#1" loCatId="process" qsTypeId="urn:microsoft.com/office/officeart/2005/8/quickstyle/3d1" qsCatId="3D" csTypeId="urn:microsoft.com/office/officeart/2005/8/colors/colorful1" csCatId="colorful" phldr="1"/>
      <dgm:spPr/>
    </dgm:pt>
    <dgm:pt modelId="{70ADAA9F-9F79-4939-AAC4-1A6F3AE8FFC9}">
      <dgm:prSet phldrT="[Text]" custT="1"/>
      <dgm:spPr>
        <a:xfrm>
          <a:off x="0" y="442912"/>
          <a:ext cx="1060787" cy="590549"/>
        </a:xfrm>
        <a:prstGeom prst="ellipse">
          <a:avLst/>
        </a:prstGeom>
        <a:solidFill>
          <a:srgbClr val="F1D7E0">
            <a:lumMod val="50000"/>
          </a:srgbClr>
        </a:solidFill>
        <a:ln>
          <a:noFill/>
        </a:ln>
        <a:effectLst/>
        <a:scene3d>
          <a:camera prst="orthographicFront"/>
          <a:lightRig rig="flat" dir="t"/>
        </a:scene3d>
        <a:sp3d prstMaterial="plastic">
          <a:bevelT w="120900" h="88900"/>
          <a:bevelB w="88900" h="31750" prst="angle"/>
        </a:sp3d>
      </dgm:spPr>
      <dgm:t>
        <a:bodyPr/>
        <a:lstStyle/>
        <a:p>
          <a:r>
            <a:rPr lang="en-US" sz="2000" dirty="0">
              <a:solidFill>
                <a:sysClr val="window" lastClr="FFFFFF"/>
              </a:solidFill>
              <a:latin typeface="Times New Roman" panose="02020603050405020304"/>
              <a:ea typeface="+mn-ea"/>
              <a:cs typeface="+mn-cs"/>
            </a:rPr>
            <a:t>Glicerina</a:t>
          </a:r>
        </a:p>
      </dgm:t>
    </dgm:pt>
    <dgm:pt modelId="{126275CE-4F01-4F64-B4B3-0C6D438E8603}" type="parTrans" cxnId="{846647C5-D510-49F4-8AC2-6107C7AE303D}">
      <dgm:prSet/>
      <dgm:spPr/>
      <dgm:t>
        <a:bodyPr/>
        <a:lstStyle/>
        <a:p>
          <a:endParaRPr lang="en-US"/>
        </a:p>
      </dgm:t>
    </dgm:pt>
    <dgm:pt modelId="{259794E3-C072-4CA9-9016-2E207F771B0D}" type="sibTrans" cxnId="{846647C5-D510-49F4-8AC2-6107C7AE303D}">
      <dgm:prSet/>
      <dgm:spPr/>
      <dgm:t>
        <a:bodyPr/>
        <a:lstStyle/>
        <a:p>
          <a:endParaRPr lang="en-US"/>
        </a:p>
      </dgm:t>
    </dgm:pt>
    <dgm:pt modelId="{A89CF361-6798-4C87-B5C9-3F749C16B1A7}">
      <dgm:prSet phldrT="[Text]" custT="1"/>
      <dgm:spPr>
        <a:xfrm>
          <a:off x="1028748" y="434284"/>
          <a:ext cx="1060787" cy="590549"/>
        </a:xfrm>
        <a:prstGeom prst="ellipse">
          <a:avLst/>
        </a:prstGeom>
        <a:solidFill>
          <a:srgbClr val="00B050"/>
        </a:solidFill>
        <a:ln>
          <a:noFill/>
        </a:ln>
        <a:effectLst/>
        <a:scene3d>
          <a:camera prst="orthographicFront"/>
          <a:lightRig rig="flat" dir="t"/>
        </a:scene3d>
        <a:sp3d prstMaterial="plastic">
          <a:bevelT w="120900" h="88900"/>
          <a:bevelB w="88900" h="31750" prst="angle"/>
        </a:sp3d>
      </dgm:spPr>
      <dgm:t>
        <a:bodyPr/>
        <a:lstStyle/>
        <a:p>
          <a:r>
            <a:rPr lang="en-US" sz="1600" dirty="0">
              <a:solidFill>
                <a:sysClr val="window" lastClr="FFFFFF"/>
              </a:solidFill>
              <a:latin typeface="Times New Roman" panose="02020603050405020304"/>
              <a:ea typeface="+mn-ea"/>
              <a:cs typeface="+mn-cs"/>
            </a:rPr>
            <a:t>Aceite Esencial</a:t>
          </a:r>
        </a:p>
      </dgm:t>
    </dgm:pt>
    <dgm:pt modelId="{E48FA4AB-464B-4CB9-86ED-79DFA16EA6A9}" type="parTrans" cxnId="{B0B7F753-AD94-41F2-8FC8-C806C5628C76}">
      <dgm:prSet/>
      <dgm:spPr/>
      <dgm:t>
        <a:bodyPr/>
        <a:lstStyle/>
        <a:p>
          <a:endParaRPr lang="en-US"/>
        </a:p>
      </dgm:t>
    </dgm:pt>
    <dgm:pt modelId="{235EF14D-AA32-473A-B180-A1293D24E148}" type="sibTrans" cxnId="{B0B7F753-AD94-41F2-8FC8-C806C5628C76}">
      <dgm:prSet/>
      <dgm:spPr/>
      <dgm:t>
        <a:bodyPr/>
        <a:lstStyle/>
        <a:p>
          <a:endParaRPr lang="en-US"/>
        </a:p>
      </dgm:t>
    </dgm:pt>
    <dgm:pt modelId="{DF19D78B-6A97-48C9-ABB4-6E12549DCD5F}">
      <dgm:prSet phldrT="[Text]" custT="1"/>
      <dgm:spPr>
        <a:xfrm>
          <a:off x="2142639" y="434290"/>
          <a:ext cx="1060787" cy="590549"/>
        </a:xfrm>
        <a:prstGeom prst="ellipse">
          <a:avLst/>
        </a:prstGeom>
        <a:solidFill>
          <a:srgbClr val="00B0F0"/>
        </a:solidFill>
        <a:ln>
          <a:noFill/>
        </a:ln>
        <a:effectLst/>
        <a:scene3d>
          <a:camera prst="orthographicFront"/>
          <a:lightRig rig="flat" dir="t"/>
        </a:scene3d>
        <a:sp3d prstMaterial="plastic">
          <a:bevelT w="120900" h="88900"/>
          <a:bevelB w="88900" h="31750" prst="angle"/>
        </a:sp3d>
      </dgm:spPr>
      <dgm:t>
        <a:bodyPr/>
        <a:lstStyle/>
        <a:p>
          <a:r>
            <a:rPr lang="en-US" sz="1600" dirty="0">
              <a:solidFill>
                <a:sysClr val="window" lastClr="FFFFFF"/>
              </a:solidFill>
              <a:latin typeface="Times New Roman" panose="02020603050405020304"/>
              <a:ea typeface="+mn-ea"/>
              <a:cs typeface="+mn-cs"/>
            </a:rPr>
            <a:t>Colorante</a:t>
          </a:r>
        </a:p>
      </dgm:t>
    </dgm:pt>
    <dgm:pt modelId="{125D48DB-211D-4F69-9FAE-808653A3C3DB}" type="parTrans" cxnId="{A7E1A6CF-37F4-4EBD-91C4-D8F85EE72BA5}">
      <dgm:prSet/>
      <dgm:spPr/>
      <dgm:t>
        <a:bodyPr/>
        <a:lstStyle/>
        <a:p>
          <a:endParaRPr lang="en-US"/>
        </a:p>
      </dgm:t>
    </dgm:pt>
    <dgm:pt modelId="{27BD015C-E4D7-400D-A183-1B2259032C03}" type="sibTrans" cxnId="{A7E1A6CF-37F4-4EBD-91C4-D8F85EE72BA5}">
      <dgm:prSet/>
      <dgm:spPr/>
      <dgm:t>
        <a:bodyPr/>
        <a:lstStyle/>
        <a:p>
          <a:endParaRPr lang="en-US"/>
        </a:p>
      </dgm:t>
    </dgm:pt>
    <dgm:pt modelId="{ED3FE8E1-092E-46AD-8DB2-18398D8CE3A2}" type="pres">
      <dgm:prSet presAssocID="{4521AEFA-EE28-4C0D-B5ED-B77279930F54}" presName="CompostProcess" presStyleCnt="0">
        <dgm:presLayoutVars>
          <dgm:dir/>
          <dgm:resizeHandles val="exact"/>
        </dgm:presLayoutVars>
      </dgm:prSet>
      <dgm:spPr/>
    </dgm:pt>
    <dgm:pt modelId="{C284A2D8-19C0-4A03-B182-8F77660A1CD1}" type="pres">
      <dgm:prSet presAssocID="{4521AEFA-EE28-4C0D-B5ED-B77279930F54}" presName="arrow" presStyleLbl="bgShp" presStyleIdx="0" presStyleCnt="1" custScaleX="113076" custLinFactNeighborX="1349" custLinFactNeighborY="4674"/>
      <dgm:spPr>
        <a:xfrm>
          <a:off x="101814" y="0"/>
          <a:ext cx="3167600" cy="1476375"/>
        </a:xfrm>
        <a:prstGeom prst="rightArrow">
          <a:avLst/>
        </a:prstGeom>
        <a:solidFill>
          <a:srgbClr val="B53D68">
            <a:lumMod val="40000"/>
            <a:lumOff val="60000"/>
          </a:srgbClr>
        </a:solidFill>
        <a:ln>
          <a:noFill/>
        </a:ln>
        <a:effectLst/>
        <a:scene3d>
          <a:camera prst="orthographicFront"/>
          <a:lightRig rig="flat" dir="t"/>
        </a:scene3d>
        <a:sp3d z="-190500" extrusionH="12700" prstMaterial="plastic">
          <a:bevelT w="50800" h="50800"/>
        </a:sp3d>
      </dgm:spPr>
    </dgm:pt>
    <dgm:pt modelId="{C831B9E0-F783-4898-A5CB-781056FA7E36}" type="pres">
      <dgm:prSet presAssocID="{4521AEFA-EE28-4C0D-B5ED-B77279930F54}" presName="linearProcess" presStyleCnt="0"/>
      <dgm:spPr/>
    </dgm:pt>
    <dgm:pt modelId="{B2B3D0F9-3866-4B0C-B652-E650C38433DB}" type="pres">
      <dgm:prSet presAssocID="{70ADAA9F-9F79-4939-AAC4-1A6F3AE8FFC9}" presName="textNode" presStyleLbl="node1" presStyleIdx="0" presStyleCnt="3" custLinFactX="-7716" custLinFactNeighborX="-100000">
        <dgm:presLayoutVars>
          <dgm:bulletEnabled val="1"/>
        </dgm:presLayoutVars>
      </dgm:prSet>
      <dgm:spPr/>
      <dgm:t>
        <a:bodyPr/>
        <a:lstStyle/>
        <a:p>
          <a:endParaRPr lang="en-US"/>
        </a:p>
      </dgm:t>
    </dgm:pt>
    <dgm:pt modelId="{05AC8F89-44D8-4EB9-BB52-B05415418A1C}" type="pres">
      <dgm:prSet presAssocID="{259794E3-C072-4CA9-9016-2E207F771B0D}" presName="sibTrans" presStyleCnt="0"/>
      <dgm:spPr/>
    </dgm:pt>
    <dgm:pt modelId="{79D904BC-76C4-4B68-B260-23DB726572D8}" type="pres">
      <dgm:prSet presAssocID="{A89CF361-6798-4C87-B5C9-3F749C16B1A7}" presName="textNode" presStyleLbl="node1" presStyleIdx="1" presStyleCnt="3" custLinFactNeighborX="-56865" custLinFactNeighborY="0">
        <dgm:presLayoutVars>
          <dgm:bulletEnabled val="1"/>
        </dgm:presLayoutVars>
      </dgm:prSet>
      <dgm:spPr/>
      <dgm:t>
        <a:bodyPr/>
        <a:lstStyle/>
        <a:p>
          <a:endParaRPr lang="en-US"/>
        </a:p>
      </dgm:t>
    </dgm:pt>
    <dgm:pt modelId="{FB3AA8BF-32CC-4F7B-AE5A-92CF9E7C8F7F}" type="pres">
      <dgm:prSet presAssocID="{235EF14D-AA32-473A-B180-A1293D24E148}" presName="sibTrans" presStyleCnt="0"/>
      <dgm:spPr/>
    </dgm:pt>
    <dgm:pt modelId="{8595E152-2E22-4AA8-9929-CC33E95FC0D7}" type="pres">
      <dgm:prSet presAssocID="{DF19D78B-6A97-48C9-ABB4-6E12549DCD5F}" presName="textNode" presStyleLbl="node1" presStyleIdx="2" presStyleCnt="3" custLinFactX="-3354" custLinFactNeighborX="-100000" custLinFactNeighborY="-1460">
        <dgm:presLayoutVars>
          <dgm:bulletEnabled val="1"/>
        </dgm:presLayoutVars>
      </dgm:prSet>
      <dgm:spPr/>
      <dgm:t>
        <a:bodyPr/>
        <a:lstStyle/>
        <a:p>
          <a:endParaRPr lang="en-US"/>
        </a:p>
      </dgm:t>
    </dgm:pt>
  </dgm:ptLst>
  <dgm:cxnLst>
    <dgm:cxn modelId="{56659B65-1495-4704-B3C1-7C4B42CEA876}" type="presOf" srcId="{DF19D78B-6A97-48C9-ABB4-6E12549DCD5F}" destId="{8595E152-2E22-4AA8-9929-CC33E95FC0D7}" srcOrd="0" destOrd="0" presId="urn:microsoft.com/office/officeart/2005/8/layout/hProcess9#1"/>
    <dgm:cxn modelId="{84B11080-7A74-464A-9F10-D815D792D169}" type="presOf" srcId="{A89CF361-6798-4C87-B5C9-3F749C16B1A7}" destId="{79D904BC-76C4-4B68-B260-23DB726572D8}" srcOrd="0" destOrd="0" presId="urn:microsoft.com/office/officeart/2005/8/layout/hProcess9#1"/>
    <dgm:cxn modelId="{B0B7F753-AD94-41F2-8FC8-C806C5628C76}" srcId="{4521AEFA-EE28-4C0D-B5ED-B77279930F54}" destId="{A89CF361-6798-4C87-B5C9-3F749C16B1A7}" srcOrd="1" destOrd="0" parTransId="{E48FA4AB-464B-4CB9-86ED-79DFA16EA6A9}" sibTransId="{235EF14D-AA32-473A-B180-A1293D24E148}"/>
    <dgm:cxn modelId="{BA551998-6E63-4ECE-92B9-633876B61654}" type="presOf" srcId="{4521AEFA-EE28-4C0D-B5ED-B77279930F54}" destId="{ED3FE8E1-092E-46AD-8DB2-18398D8CE3A2}" srcOrd="0" destOrd="0" presId="urn:microsoft.com/office/officeart/2005/8/layout/hProcess9#1"/>
    <dgm:cxn modelId="{846647C5-D510-49F4-8AC2-6107C7AE303D}" srcId="{4521AEFA-EE28-4C0D-B5ED-B77279930F54}" destId="{70ADAA9F-9F79-4939-AAC4-1A6F3AE8FFC9}" srcOrd="0" destOrd="0" parTransId="{126275CE-4F01-4F64-B4B3-0C6D438E8603}" sibTransId="{259794E3-C072-4CA9-9016-2E207F771B0D}"/>
    <dgm:cxn modelId="{A7E1A6CF-37F4-4EBD-91C4-D8F85EE72BA5}" srcId="{4521AEFA-EE28-4C0D-B5ED-B77279930F54}" destId="{DF19D78B-6A97-48C9-ABB4-6E12549DCD5F}" srcOrd="2" destOrd="0" parTransId="{125D48DB-211D-4F69-9FAE-808653A3C3DB}" sibTransId="{27BD015C-E4D7-400D-A183-1B2259032C03}"/>
    <dgm:cxn modelId="{405F14B9-9D29-4384-94E4-0719A94B20BE}" type="presOf" srcId="{70ADAA9F-9F79-4939-AAC4-1A6F3AE8FFC9}" destId="{B2B3D0F9-3866-4B0C-B652-E650C38433DB}" srcOrd="0" destOrd="0" presId="urn:microsoft.com/office/officeart/2005/8/layout/hProcess9#1"/>
    <dgm:cxn modelId="{D65F6F3D-1AAA-4D57-85E5-A35F488B6076}" type="presParOf" srcId="{ED3FE8E1-092E-46AD-8DB2-18398D8CE3A2}" destId="{C284A2D8-19C0-4A03-B182-8F77660A1CD1}" srcOrd="0" destOrd="0" presId="urn:microsoft.com/office/officeart/2005/8/layout/hProcess9#1"/>
    <dgm:cxn modelId="{1BBF7BCD-0E23-4AD0-B34C-4D552D10A7C2}" type="presParOf" srcId="{ED3FE8E1-092E-46AD-8DB2-18398D8CE3A2}" destId="{C831B9E0-F783-4898-A5CB-781056FA7E36}" srcOrd="1" destOrd="0" presId="urn:microsoft.com/office/officeart/2005/8/layout/hProcess9#1"/>
    <dgm:cxn modelId="{2549A3D8-51D5-4207-A4C7-75963C04F0CE}" type="presParOf" srcId="{C831B9E0-F783-4898-A5CB-781056FA7E36}" destId="{B2B3D0F9-3866-4B0C-B652-E650C38433DB}" srcOrd="0" destOrd="0" presId="urn:microsoft.com/office/officeart/2005/8/layout/hProcess9#1"/>
    <dgm:cxn modelId="{775CD699-FEA0-4D03-8409-6BF7F1FC60C4}" type="presParOf" srcId="{C831B9E0-F783-4898-A5CB-781056FA7E36}" destId="{05AC8F89-44D8-4EB9-BB52-B05415418A1C}" srcOrd="1" destOrd="0" presId="urn:microsoft.com/office/officeart/2005/8/layout/hProcess9#1"/>
    <dgm:cxn modelId="{204D3A5C-A4E2-46B0-B7C7-8964FD84D1FB}" type="presParOf" srcId="{C831B9E0-F783-4898-A5CB-781056FA7E36}" destId="{79D904BC-76C4-4B68-B260-23DB726572D8}" srcOrd="2" destOrd="0" presId="urn:microsoft.com/office/officeart/2005/8/layout/hProcess9#1"/>
    <dgm:cxn modelId="{202A2448-1D87-4748-885A-9AB398FF616A}" type="presParOf" srcId="{C831B9E0-F783-4898-A5CB-781056FA7E36}" destId="{FB3AA8BF-32CC-4F7B-AE5A-92CF9E7C8F7F}" srcOrd="3" destOrd="0" presId="urn:microsoft.com/office/officeart/2005/8/layout/hProcess9#1"/>
    <dgm:cxn modelId="{9C4CD8B2-6986-4B62-9EC5-7FAE2EFA9FB0}" type="presParOf" srcId="{C831B9E0-F783-4898-A5CB-781056FA7E36}" destId="{8595E152-2E22-4AA8-9929-CC33E95FC0D7}" srcOrd="4"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12A1DA-338F-47B8-B881-47C5134CEFE3}"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es-GT"/>
        </a:p>
      </dgm:t>
    </dgm:pt>
    <dgm:pt modelId="{8230A682-DC1A-44C3-A1FD-BBF624B6E2E5}">
      <dgm:prSet phldrT="[Texto]"/>
      <dgm:spPr>
        <a:xfrm>
          <a:off x="2907" y="344194"/>
          <a:ext cx="1271201" cy="762721"/>
        </a:xfrm>
        <a:prstGeom prst="roundRect">
          <a:avLst>
            <a:gd name="adj" fmla="val 10000"/>
          </a:avLst>
        </a:prstGeom>
        <a:gradFill rotWithShape="0">
          <a:gsLst>
            <a:gs pos="0">
              <a:srgbClr val="FA8D3D">
                <a:hueOff val="0"/>
                <a:satOff val="0"/>
                <a:lumOff val="0"/>
                <a:alphaOff val="0"/>
                <a:satMod val="103000"/>
                <a:lumMod val="102000"/>
                <a:tint val="94000"/>
              </a:srgbClr>
            </a:gs>
            <a:gs pos="50000">
              <a:srgbClr val="FA8D3D">
                <a:hueOff val="0"/>
                <a:satOff val="0"/>
                <a:lumOff val="0"/>
                <a:alphaOff val="0"/>
                <a:satMod val="110000"/>
                <a:lumMod val="100000"/>
                <a:shade val="100000"/>
              </a:srgbClr>
            </a:gs>
            <a:gs pos="100000">
              <a:srgbClr val="FA8D3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Tanque de almacenamiento Materias Prima</a:t>
          </a:r>
        </a:p>
      </dgm:t>
    </dgm:pt>
    <dgm:pt modelId="{916FADB3-114A-43B2-87E6-A17A4C076F5F}" type="parTrans" cxnId="{85C603AE-04DF-4390-AA08-A48219655D35}">
      <dgm:prSet/>
      <dgm:spPr/>
      <dgm:t>
        <a:bodyPr/>
        <a:lstStyle/>
        <a:p>
          <a:endParaRPr lang="es-GT"/>
        </a:p>
      </dgm:t>
    </dgm:pt>
    <dgm:pt modelId="{EE58E6B4-AB5E-4EC9-BDA9-A592DF5B214D}" type="sibTrans" cxnId="{85C603AE-04DF-4390-AA08-A48219655D35}">
      <dgm:prSet/>
      <dgm:spPr>
        <a:xfrm>
          <a:off x="1385975" y="567926"/>
          <a:ext cx="269494" cy="315258"/>
        </a:xfrm>
        <a:prstGeom prst="rightArrow">
          <a:avLst>
            <a:gd name="adj1" fmla="val 60000"/>
            <a:gd name="adj2" fmla="val 50000"/>
          </a:avLst>
        </a:prstGeom>
        <a:gradFill rotWithShape="0">
          <a:gsLst>
            <a:gs pos="0">
              <a:srgbClr val="FA8D3D">
                <a:hueOff val="0"/>
                <a:satOff val="0"/>
                <a:lumOff val="0"/>
                <a:alphaOff val="0"/>
                <a:satMod val="103000"/>
                <a:lumMod val="102000"/>
                <a:tint val="94000"/>
              </a:srgbClr>
            </a:gs>
            <a:gs pos="50000">
              <a:srgbClr val="FA8D3D">
                <a:hueOff val="0"/>
                <a:satOff val="0"/>
                <a:lumOff val="0"/>
                <a:alphaOff val="0"/>
                <a:satMod val="110000"/>
                <a:lumMod val="100000"/>
                <a:shade val="100000"/>
              </a:srgbClr>
            </a:gs>
            <a:gs pos="100000">
              <a:srgbClr val="FA8D3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BF9D5A1F-67FD-431F-B862-1BC38031AB1B}">
      <dgm:prSet phldrT="[Texto]"/>
      <dgm:spPr>
        <a:xfrm>
          <a:off x="1782590" y="344194"/>
          <a:ext cx="1271201" cy="762721"/>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gm:spPr>
      <dgm:t>
        <a:bodyPr/>
        <a:lstStyle/>
        <a:p>
          <a:r>
            <a:rPr lang="es-GT" dirty="0" smtClean="0">
              <a:solidFill>
                <a:sysClr val="window" lastClr="FFFFFF"/>
              </a:solidFill>
              <a:latin typeface="Times New Roman" panose="02020603050405020304"/>
              <a:ea typeface="+mn-ea"/>
              <a:cs typeface="+mn-cs"/>
            </a:rPr>
            <a:t>Dosificación </a:t>
          </a:r>
          <a:r>
            <a:rPr lang="es-GT" dirty="0">
              <a:solidFill>
                <a:sysClr val="window" lastClr="FFFFFF"/>
              </a:solidFill>
              <a:latin typeface="Times New Roman" panose="02020603050405020304"/>
              <a:ea typeface="+mn-ea"/>
              <a:cs typeface="+mn-cs"/>
            </a:rPr>
            <a:t>de Materia primas </a:t>
          </a:r>
        </a:p>
      </dgm:t>
    </dgm:pt>
    <dgm:pt modelId="{E653603B-47E9-40C1-9DAF-71E5B4403461}" type="parTrans" cxnId="{B49BA102-AC2F-42B0-8E3A-9A05E693095C}">
      <dgm:prSet/>
      <dgm:spPr/>
      <dgm:t>
        <a:bodyPr/>
        <a:lstStyle/>
        <a:p>
          <a:endParaRPr lang="es-GT"/>
        </a:p>
      </dgm:t>
    </dgm:pt>
    <dgm:pt modelId="{7538C522-F386-4ECB-930E-9C7F0435A676}" type="sibTrans" cxnId="{B49BA102-AC2F-42B0-8E3A-9A05E693095C}">
      <dgm:prSet/>
      <dgm:spPr>
        <a:xfrm>
          <a:off x="3165657" y="567926"/>
          <a:ext cx="269494" cy="315258"/>
        </a:xfrm>
        <a:prstGeom prst="rightArrow">
          <a:avLst>
            <a:gd name="adj1" fmla="val 60000"/>
            <a:gd name="adj2" fmla="val 50000"/>
          </a:avLst>
        </a:prstGeom>
        <a:gradFill rotWithShape="0">
          <a:gsLst>
            <a:gs pos="0">
              <a:srgbClr val="FA8D3D">
                <a:hueOff val="1875608"/>
                <a:satOff val="-4497"/>
                <a:lumOff val="-2569"/>
                <a:alphaOff val="0"/>
                <a:satMod val="103000"/>
                <a:lumMod val="102000"/>
                <a:tint val="94000"/>
              </a:srgbClr>
            </a:gs>
            <a:gs pos="50000">
              <a:srgbClr val="FA8D3D">
                <a:hueOff val="1875608"/>
                <a:satOff val="-4497"/>
                <a:lumOff val="-2569"/>
                <a:alphaOff val="0"/>
                <a:satMod val="110000"/>
                <a:lumMod val="100000"/>
                <a:shade val="100000"/>
              </a:srgbClr>
            </a:gs>
            <a:gs pos="100000">
              <a:srgbClr val="FA8D3D">
                <a:hueOff val="1875608"/>
                <a:satOff val="-4497"/>
                <a:lumOff val="-2569"/>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C78B70C0-1CBE-418F-A0FB-280FBE858A4F}">
      <dgm:prSet phldrT="[Texto]"/>
      <dgm:spPr>
        <a:xfrm>
          <a:off x="3562272" y="344194"/>
          <a:ext cx="1271201" cy="762721"/>
        </a:xfrm>
        <a:prstGeom prst="roundRect">
          <a:avLst>
            <a:gd name="adj" fmla="val 10000"/>
          </a:avLst>
        </a:prstGeom>
        <a:gradFill rotWithShape="0">
          <a:gsLst>
            <a:gs pos="0">
              <a:srgbClr val="FA8D3D">
                <a:hueOff val="3410196"/>
                <a:satOff val="-8177"/>
                <a:lumOff val="-4670"/>
                <a:alphaOff val="0"/>
                <a:satMod val="103000"/>
                <a:lumMod val="102000"/>
                <a:tint val="94000"/>
              </a:srgbClr>
            </a:gs>
            <a:gs pos="50000">
              <a:srgbClr val="FA8D3D">
                <a:hueOff val="3410196"/>
                <a:satOff val="-8177"/>
                <a:lumOff val="-4670"/>
                <a:alphaOff val="0"/>
                <a:satMod val="110000"/>
                <a:lumMod val="100000"/>
                <a:shade val="100000"/>
              </a:srgbClr>
            </a:gs>
            <a:gs pos="100000">
              <a:srgbClr val="FA8D3D">
                <a:hueOff val="3410196"/>
                <a:satOff val="-8177"/>
                <a:lumOff val="-467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Fundir la base</a:t>
          </a:r>
        </a:p>
      </dgm:t>
    </dgm:pt>
    <dgm:pt modelId="{2F68EE1E-0F03-4298-B9E9-68FB446CB74C}" type="parTrans" cxnId="{393640FA-CBD6-44CD-AE7B-ED194E336D14}">
      <dgm:prSet/>
      <dgm:spPr/>
      <dgm:t>
        <a:bodyPr/>
        <a:lstStyle/>
        <a:p>
          <a:endParaRPr lang="es-GT"/>
        </a:p>
      </dgm:t>
    </dgm:pt>
    <dgm:pt modelId="{5155F960-FFD5-4F98-938F-71A7A4EB3F08}" type="sibTrans" cxnId="{393640FA-CBD6-44CD-AE7B-ED194E336D14}">
      <dgm:prSet/>
      <dgm:spPr>
        <a:xfrm>
          <a:off x="4945340" y="567926"/>
          <a:ext cx="269494" cy="315258"/>
        </a:xfrm>
        <a:prstGeom prst="rightArrow">
          <a:avLst>
            <a:gd name="adj1" fmla="val 60000"/>
            <a:gd name="adj2" fmla="val 50000"/>
          </a:avLst>
        </a:prstGeom>
        <a:gradFill rotWithShape="0">
          <a:gsLst>
            <a:gs pos="0">
              <a:srgbClr val="FA8D3D">
                <a:hueOff val="3751216"/>
                <a:satOff val="-8995"/>
                <a:lumOff val="-5137"/>
                <a:alphaOff val="0"/>
                <a:satMod val="103000"/>
                <a:lumMod val="102000"/>
                <a:tint val="94000"/>
              </a:srgbClr>
            </a:gs>
            <a:gs pos="50000">
              <a:srgbClr val="FA8D3D">
                <a:hueOff val="3751216"/>
                <a:satOff val="-8995"/>
                <a:lumOff val="-5137"/>
                <a:alphaOff val="0"/>
                <a:satMod val="110000"/>
                <a:lumMod val="100000"/>
                <a:shade val="100000"/>
              </a:srgbClr>
            </a:gs>
            <a:gs pos="100000">
              <a:srgbClr val="FA8D3D">
                <a:hueOff val="3751216"/>
                <a:satOff val="-8995"/>
                <a:lumOff val="-5137"/>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05089858-BADB-493D-AB68-8B5883695121}">
      <dgm:prSet phldrT="[Texto]"/>
      <dgm:spPr>
        <a:xfrm>
          <a:off x="5341955" y="344194"/>
          <a:ext cx="1271201" cy="762721"/>
        </a:xfrm>
        <a:prstGeom prst="roundRect">
          <a:avLst>
            <a:gd name="adj" fmla="val 10000"/>
          </a:avLst>
        </a:prstGeom>
        <a:gradFill rotWithShape="0">
          <a:gsLst>
            <a:gs pos="0">
              <a:srgbClr val="FA8D3D">
                <a:hueOff val="5115294"/>
                <a:satOff val="-12265"/>
                <a:lumOff val="-7006"/>
                <a:alphaOff val="0"/>
                <a:satMod val="103000"/>
                <a:lumMod val="102000"/>
                <a:tint val="94000"/>
              </a:srgbClr>
            </a:gs>
            <a:gs pos="50000">
              <a:srgbClr val="FA8D3D">
                <a:hueOff val="5115294"/>
                <a:satOff val="-12265"/>
                <a:lumOff val="-7006"/>
                <a:alphaOff val="0"/>
                <a:satMod val="110000"/>
                <a:lumMod val="100000"/>
                <a:shade val="100000"/>
              </a:srgbClr>
            </a:gs>
            <a:gs pos="100000">
              <a:srgbClr val="FA8D3D">
                <a:hueOff val="5115294"/>
                <a:satOff val="-12265"/>
                <a:lumOff val="-700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Añadir el Aceite esencial</a:t>
          </a:r>
        </a:p>
      </dgm:t>
    </dgm:pt>
    <dgm:pt modelId="{8528D97B-30AE-498F-9A57-96175FFD4CC4}" type="parTrans" cxnId="{A9D84FA2-908E-4504-941F-91BEE9AEF79F}">
      <dgm:prSet/>
      <dgm:spPr/>
      <dgm:t>
        <a:bodyPr/>
        <a:lstStyle/>
        <a:p>
          <a:endParaRPr lang="es-GT"/>
        </a:p>
      </dgm:t>
    </dgm:pt>
    <dgm:pt modelId="{335E0FA2-BDE7-40F6-86E0-CBA45876E061}" type="sibTrans" cxnId="{A9D84FA2-908E-4504-941F-91BEE9AEF79F}">
      <dgm:prSet/>
      <dgm:spPr>
        <a:xfrm rot="5400000">
          <a:off x="5842809" y="1195900"/>
          <a:ext cx="269494" cy="315258"/>
        </a:xfrm>
        <a:prstGeom prst="rightArrow">
          <a:avLst>
            <a:gd name="adj1" fmla="val 60000"/>
            <a:gd name="adj2" fmla="val 50000"/>
          </a:avLst>
        </a:prstGeom>
        <a:gradFill rotWithShape="0">
          <a:gsLst>
            <a:gs pos="0">
              <a:srgbClr val="FA8D3D">
                <a:hueOff val="5626823"/>
                <a:satOff val="-13492"/>
                <a:lumOff val="-7706"/>
                <a:alphaOff val="0"/>
                <a:satMod val="103000"/>
                <a:lumMod val="102000"/>
                <a:tint val="94000"/>
              </a:srgbClr>
            </a:gs>
            <a:gs pos="50000">
              <a:srgbClr val="FA8D3D">
                <a:hueOff val="5626823"/>
                <a:satOff val="-13492"/>
                <a:lumOff val="-7706"/>
                <a:alphaOff val="0"/>
                <a:satMod val="110000"/>
                <a:lumMod val="100000"/>
                <a:shade val="100000"/>
              </a:srgbClr>
            </a:gs>
            <a:gs pos="100000">
              <a:srgbClr val="FA8D3D">
                <a:hueOff val="5626823"/>
                <a:satOff val="-13492"/>
                <a:lumOff val="-7706"/>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F2D8066A-A986-4123-82E0-E374ED0D7FBA}">
      <dgm:prSet phldrT="[Texto]"/>
      <dgm:spPr>
        <a:xfrm>
          <a:off x="5341955" y="1615396"/>
          <a:ext cx="1271201" cy="762721"/>
        </a:xfrm>
        <a:prstGeom prst="roundRect">
          <a:avLst>
            <a:gd name="adj" fmla="val 10000"/>
          </a:avLst>
        </a:prstGeom>
        <a:gradFill rotWithShape="0">
          <a:gsLst>
            <a:gs pos="0">
              <a:srgbClr val="FA8D3D">
                <a:hueOff val="6820392"/>
                <a:satOff val="-16354"/>
                <a:lumOff val="-9341"/>
                <a:alphaOff val="0"/>
                <a:satMod val="103000"/>
                <a:lumMod val="102000"/>
                <a:tint val="94000"/>
              </a:srgbClr>
            </a:gs>
            <a:gs pos="50000">
              <a:srgbClr val="FA8D3D">
                <a:hueOff val="6820392"/>
                <a:satOff val="-16354"/>
                <a:lumOff val="-9341"/>
                <a:alphaOff val="0"/>
                <a:satMod val="110000"/>
                <a:lumMod val="100000"/>
                <a:shade val="100000"/>
              </a:srgbClr>
            </a:gs>
            <a:gs pos="100000">
              <a:srgbClr val="FA8D3D">
                <a:hueOff val="6820392"/>
                <a:satOff val="-16354"/>
                <a:lumOff val="-934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Añadir el colorante</a:t>
          </a:r>
        </a:p>
      </dgm:t>
    </dgm:pt>
    <dgm:pt modelId="{C0983C31-0B75-40F6-BCF4-828F7A9101D1}" type="parTrans" cxnId="{138B54D8-6394-4A5C-B18E-66F005BC00B0}">
      <dgm:prSet/>
      <dgm:spPr/>
      <dgm:t>
        <a:bodyPr/>
        <a:lstStyle/>
        <a:p>
          <a:endParaRPr lang="es-GT"/>
        </a:p>
      </dgm:t>
    </dgm:pt>
    <dgm:pt modelId="{753B9BE6-58A4-485E-9DF5-C2792F4D30AC}" type="sibTrans" cxnId="{138B54D8-6394-4A5C-B18E-66F005BC00B0}">
      <dgm:prSet/>
      <dgm:spPr>
        <a:xfrm rot="10800000">
          <a:off x="4960595" y="1839128"/>
          <a:ext cx="269494" cy="315258"/>
        </a:xfrm>
        <a:prstGeom prst="rightArrow">
          <a:avLst>
            <a:gd name="adj1" fmla="val 60000"/>
            <a:gd name="adj2" fmla="val 50000"/>
          </a:avLst>
        </a:prstGeom>
        <a:gradFill rotWithShape="0">
          <a:gsLst>
            <a:gs pos="0">
              <a:srgbClr val="FA8D3D">
                <a:hueOff val="7502431"/>
                <a:satOff val="-17989"/>
                <a:lumOff val="-10275"/>
                <a:alphaOff val="0"/>
                <a:satMod val="103000"/>
                <a:lumMod val="102000"/>
                <a:tint val="94000"/>
              </a:srgbClr>
            </a:gs>
            <a:gs pos="50000">
              <a:srgbClr val="FA8D3D">
                <a:hueOff val="7502431"/>
                <a:satOff val="-17989"/>
                <a:lumOff val="-10275"/>
                <a:alphaOff val="0"/>
                <a:satMod val="110000"/>
                <a:lumMod val="100000"/>
                <a:shade val="100000"/>
              </a:srgbClr>
            </a:gs>
            <a:gs pos="100000">
              <a:srgbClr val="FA8D3D">
                <a:hueOff val="7502431"/>
                <a:satOff val="-17989"/>
                <a:lumOff val="-10275"/>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BEDBD3F1-2415-485E-9582-D1F30950BB8F}">
      <dgm:prSet phldrT="[Texto]"/>
      <dgm:spPr>
        <a:xfrm>
          <a:off x="3562272" y="1615396"/>
          <a:ext cx="1271201" cy="762721"/>
        </a:xfrm>
        <a:prstGeom prst="roundRect">
          <a:avLst>
            <a:gd name="adj" fmla="val 10000"/>
          </a:avLst>
        </a:prstGeom>
        <a:gradFill rotWithShape="0">
          <a:gsLst>
            <a:gs pos="0">
              <a:srgbClr val="FA8D3D">
                <a:hueOff val="8525490"/>
                <a:satOff val="-20442"/>
                <a:lumOff val="-11676"/>
                <a:alphaOff val="0"/>
                <a:satMod val="103000"/>
                <a:lumMod val="102000"/>
                <a:tint val="94000"/>
              </a:srgbClr>
            </a:gs>
            <a:gs pos="50000">
              <a:srgbClr val="FA8D3D">
                <a:hueOff val="8525490"/>
                <a:satOff val="-20442"/>
                <a:lumOff val="-11676"/>
                <a:alphaOff val="0"/>
                <a:satMod val="110000"/>
                <a:lumMod val="100000"/>
                <a:shade val="100000"/>
              </a:srgbClr>
            </a:gs>
            <a:gs pos="100000">
              <a:srgbClr val="FA8D3D">
                <a:hueOff val="8525490"/>
                <a:satOff val="-20442"/>
                <a:lumOff val="-116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Proceso de moldeo</a:t>
          </a:r>
        </a:p>
      </dgm:t>
    </dgm:pt>
    <dgm:pt modelId="{E31DABE1-2F99-4BA7-BA7D-BEB3EE81893E}" type="parTrans" cxnId="{74A78EFF-3719-40B6-9B3F-609A4DF2F090}">
      <dgm:prSet/>
      <dgm:spPr/>
      <dgm:t>
        <a:bodyPr/>
        <a:lstStyle/>
        <a:p>
          <a:endParaRPr lang="es-GT"/>
        </a:p>
      </dgm:t>
    </dgm:pt>
    <dgm:pt modelId="{A5C78481-1B3C-4B37-934A-C61AC087B284}" type="sibTrans" cxnId="{74A78EFF-3719-40B6-9B3F-609A4DF2F090}">
      <dgm:prSet/>
      <dgm:spPr>
        <a:xfrm rot="10800000">
          <a:off x="3180912" y="1839128"/>
          <a:ext cx="269494" cy="315258"/>
        </a:xfrm>
        <a:prstGeom prst="rightArrow">
          <a:avLst>
            <a:gd name="adj1" fmla="val 60000"/>
            <a:gd name="adj2" fmla="val 50000"/>
          </a:avLst>
        </a:prstGeom>
        <a:gradFill rotWithShape="0">
          <a:gsLst>
            <a:gs pos="0">
              <a:srgbClr val="FA8D3D">
                <a:hueOff val="9378039"/>
                <a:satOff val="-22486"/>
                <a:lumOff val="-12844"/>
                <a:alphaOff val="0"/>
                <a:satMod val="103000"/>
                <a:lumMod val="102000"/>
                <a:tint val="94000"/>
              </a:srgbClr>
            </a:gs>
            <a:gs pos="50000">
              <a:srgbClr val="FA8D3D">
                <a:hueOff val="9378039"/>
                <a:satOff val="-22486"/>
                <a:lumOff val="-12844"/>
                <a:alphaOff val="0"/>
                <a:satMod val="110000"/>
                <a:lumMod val="100000"/>
                <a:shade val="100000"/>
              </a:srgbClr>
            </a:gs>
            <a:gs pos="100000">
              <a:srgbClr val="FA8D3D">
                <a:hueOff val="9378039"/>
                <a:satOff val="-22486"/>
                <a:lumOff val="-12844"/>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EC0577F7-1100-4CAE-835F-50EDA2A5EF9C}">
      <dgm:prSet phldrT="[Texto]"/>
      <dgm:spPr>
        <a:xfrm>
          <a:off x="2907" y="1615396"/>
          <a:ext cx="1271201" cy="762721"/>
        </a:xfrm>
        <a:prstGeom prst="roundRect">
          <a:avLst>
            <a:gd name="adj" fmla="val 10000"/>
          </a:avLst>
        </a:prstGeom>
        <a:gradFill rotWithShape="0">
          <a:gsLst>
            <a:gs pos="0">
              <a:srgbClr val="FA8D3D">
                <a:hueOff val="11935685"/>
                <a:satOff val="-28619"/>
                <a:lumOff val="-16346"/>
                <a:alphaOff val="0"/>
                <a:satMod val="103000"/>
                <a:lumMod val="102000"/>
                <a:tint val="94000"/>
              </a:srgbClr>
            </a:gs>
            <a:gs pos="50000">
              <a:srgbClr val="FA8D3D">
                <a:hueOff val="11935685"/>
                <a:satOff val="-28619"/>
                <a:lumOff val="-16346"/>
                <a:alphaOff val="0"/>
                <a:satMod val="110000"/>
                <a:lumMod val="100000"/>
                <a:shade val="100000"/>
              </a:srgbClr>
            </a:gs>
            <a:gs pos="100000">
              <a:srgbClr val="FA8D3D">
                <a:hueOff val="11935685"/>
                <a:satOff val="-28619"/>
                <a:lumOff val="-1634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Proceso de </a:t>
          </a:r>
          <a:r>
            <a:rPr lang="es-GT" dirty="0" smtClean="0">
              <a:solidFill>
                <a:sysClr val="window" lastClr="FFFFFF"/>
              </a:solidFill>
              <a:latin typeface="Times New Roman" panose="02020603050405020304"/>
              <a:ea typeface="+mn-ea"/>
              <a:cs typeface="+mn-cs"/>
            </a:rPr>
            <a:t>Desmolde</a:t>
          </a:r>
          <a:endParaRPr lang="es-GT" dirty="0">
            <a:solidFill>
              <a:sysClr val="window" lastClr="FFFFFF"/>
            </a:solidFill>
            <a:latin typeface="Times New Roman" panose="02020603050405020304"/>
            <a:ea typeface="+mn-ea"/>
            <a:cs typeface="+mn-cs"/>
          </a:endParaRPr>
        </a:p>
      </dgm:t>
    </dgm:pt>
    <dgm:pt modelId="{52A4D3DA-B20A-4534-8680-997765402031}" type="parTrans" cxnId="{B2D7512C-3210-47D8-9629-6AC424941665}">
      <dgm:prSet/>
      <dgm:spPr/>
      <dgm:t>
        <a:bodyPr/>
        <a:lstStyle/>
        <a:p>
          <a:endParaRPr lang="es-GT"/>
        </a:p>
      </dgm:t>
    </dgm:pt>
    <dgm:pt modelId="{1769DB43-AC6B-41A4-BF16-1AC07FAA72AA}" type="sibTrans" cxnId="{B2D7512C-3210-47D8-9629-6AC424941665}">
      <dgm:prSet/>
      <dgm:spPr>
        <a:xfrm rot="5400000">
          <a:off x="503761" y="2467102"/>
          <a:ext cx="269494" cy="315258"/>
        </a:xfrm>
        <a:prstGeom prst="rightArrow">
          <a:avLst>
            <a:gd name="adj1" fmla="val 60000"/>
            <a:gd name="adj2" fmla="val 50000"/>
          </a:avLst>
        </a:prstGeom>
        <a:gradFill rotWithShape="0">
          <a:gsLst>
            <a:gs pos="0">
              <a:srgbClr val="FA8D3D">
                <a:hueOff val="13129254"/>
                <a:satOff val="-31481"/>
                <a:lumOff val="-17981"/>
                <a:alphaOff val="0"/>
                <a:satMod val="103000"/>
                <a:lumMod val="102000"/>
                <a:tint val="94000"/>
              </a:srgbClr>
            </a:gs>
            <a:gs pos="50000">
              <a:srgbClr val="FA8D3D">
                <a:hueOff val="13129254"/>
                <a:satOff val="-31481"/>
                <a:lumOff val="-17981"/>
                <a:alphaOff val="0"/>
                <a:satMod val="110000"/>
                <a:lumMod val="100000"/>
                <a:shade val="100000"/>
              </a:srgbClr>
            </a:gs>
            <a:gs pos="100000">
              <a:srgbClr val="FA8D3D">
                <a:hueOff val="13129254"/>
                <a:satOff val="-31481"/>
                <a:lumOff val="-17981"/>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A56222A4-F5A1-4B1C-ABC3-4BAD2F3EEDDB}">
      <dgm:prSet phldrT="[Texto]"/>
      <dgm:spPr>
        <a:xfrm>
          <a:off x="2907" y="2886598"/>
          <a:ext cx="1271201" cy="762721"/>
        </a:xfrm>
        <a:prstGeom prst="roundRect">
          <a:avLst>
            <a:gd name="adj" fmla="val 10000"/>
          </a:avLst>
        </a:prstGeom>
        <a:gradFill rotWithShape="0">
          <a:gsLst>
            <a:gs pos="0">
              <a:srgbClr val="FA8D3D">
                <a:hueOff val="13640784"/>
                <a:satOff val="-32708"/>
                <a:lumOff val="-18681"/>
                <a:alphaOff val="0"/>
                <a:satMod val="103000"/>
                <a:lumMod val="102000"/>
                <a:tint val="94000"/>
              </a:srgbClr>
            </a:gs>
            <a:gs pos="50000">
              <a:srgbClr val="FA8D3D">
                <a:hueOff val="13640784"/>
                <a:satOff val="-32708"/>
                <a:lumOff val="-18681"/>
                <a:alphaOff val="0"/>
                <a:satMod val="110000"/>
                <a:lumMod val="100000"/>
                <a:shade val="100000"/>
              </a:srgbClr>
            </a:gs>
            <a:gs pos="100000">
              <a:srgbClr val="FA8D3D">
                <a:hueOff val="13640784"/>
                <a:satOff val="-32708"/>
                <a:lumOff val="-186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Proceso de Empaque</a:t>
          </a:r>
        </a:p>
      </dgm:t>
    </dgm:pt>
    <dgm:pt modelId="{6E3D07A1-7212-4C76-9B6B-3D3B79197948}" type="parTrans" cxnId="{BFC37572-642E-46B5-9839-0414AFC61621}">
      <dgm:prSet/>
      <dgm:spPr/>
      <dgm:t>
        <a:bodyPr/>
        <a:lstStyle/>
        <a:p>
          <a:endParaRPr lang="es-GT"/>
        </a:p>
      </dgm:t>
    </dgm:pt>
    <dgm:pt modelId="{CA317E7B-3C66-4350-A313-F2D60CAAA696}" type="sibTrans" cxnId="{BFC37572-642E-46B5-9839-0414AFC61621}">
      <dgm:prSet/>
      <dgm:spPr>
        <a:xfrm>
          <a:off x="1385975" y="3110330"/>
          <a:ext cx="269494" cy="315258"/>
        </a:xfrm>
        <a:prstGeom prst="rightArrow">
          <a:avLst>
            <a:gd name="adj1" fmla="val 60000"/>
            <a:gd name="adj2" fmla="val 50000"/>
          </a:avLst>
        </a:prstGeom>
        <a:gradFill rotWithShape="0">
          <a:gsLst>
            <a:gs pos="0">
              <a:srgbClr val="FA8D3D">
                <a:hueOff val="15004862"/>
                <a:satOff val="-35978"/>
                <a:lumOff val="-20550"/>
                <a:alphaOff val="0"/>
                <a:satMod val="103000"/>
                <a:lumMod val="102000"/>
                <a:tint val="94000"/>
              </a:srgbClr>
            </a:gs>
            <a:gs pos="50000">
              <a:srgbClr val="FA8D3D">
                <a:hueOff val="15004862"/>
                <a:satOff val="-35978"/>
                <a:lumOff val="-20550"/>
                <a:alphaOff val="0"/>
                <a:satMod val="110000"/>
                <a:lumMod val="100000"/>
                <a:shade val="100000"/>
              </a:srgbClr>
            </a:gs>
            <a:gs pos="100000">
              <a:srgbClr val="FA8D3D">
                <a:hueOff val="15004862"/>
                <a:satOff val="-35978"/>
                <a:lumOff val="-2055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7F188F09-3CF8-4D57-9BA0-820DAF12926A}">
      <dgm:prSet phldrT="[Texto]"/>
      <dgm:spPr>
        <a:xfrm>
          <a:off x="3562272" y="2886598"/>
          <a:ext cx="1271201" cy="762721"/>
        </a:xfrm>
        <a:prstGeom prst="roundRect">
          <a:avLst>
            <a:gd name="adj" fmla="val 10000"/>
          </a:avLst>
        </a:prstGeom>
        <a:gradFill rotWithShape="0">
          <a:gsLst>
            <a:gs pos="0">
              <a:srgbClr val="FA8D3D">
                <a:hueOff val="17050979"/>
                <a:satOff val="-40885"/>
                <a:lumOff val="-23352"/>
                <a:alphaOff val="0"/>
                <a:satMod val="103000"/>
                <a:lumMod val="102000"/>
                <a:tint val="94000"/>
              </a:srgbClr>
            </a:gs>
            <a:gs pos="50000">
              <a:srgbClr val="FA8D3D">
                <a:hueOff val="17050979"/>
                <a:satOff val="-40885"/>
                <a:lumOff val="-23352"/>
                <a:alphaOff val="0"/>
                <a:satMod val="110000"/>
                <a:lumMod val="100000"/>
                <a:shade val="100000"/>
              </a:srgbClr>
            </a:gs>
            <a:gs pos="100000">
              <a:srgbClr val="FA8D3D">
                <a:hueOff val="17050979"/>
                <a:satOff val="-40885"/>
                <a:lumOff val="-2335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Almacenamiento Temporal del producto terminado</a:t>
          </a:r>
        </a:p>
      </dgm:t>
    </dgm:pt>
    <dgm:pt modelId="{E6F125A9-C6ED-43C6-885D-9C1FBFB3EE0A}" type="parTrans" cxnId="{036E1AC7-515C-4CB0-ACBF-430DD7C64711}">
      <dgm:prSet/>
      <dgm:spPr/>
      <dgm:t>
        <a:bodyPr/>
        <a:lstStyle/>
        <a:p>
          <a:endParaRPr lang="es-GT"/>
        </a:p>
      </dgm:t>
    </dgm:pt>
    <dgm:pt modelId="{B1665B53-EBD8-4EF7-BE97-827054624C99}" type="sibTrans" cxnId="{036E1AC7-515C-4CB0-ACBF-430DD7C64711}">
      <dgm:prSet/>
      <dgm:spPr>
        <a:xfrm>
          <a:off x="4945340" y="3110330"/>
          <a:ext cx="269494" cy="315258"/>
        </a:xfrm>
        <a:prstGeom prst="rightArrow">
          <a:avLst>
            <a:gd name="adj1" fmla="val 60000"/>
            <a:gd name="adj2" fmla="val 50000"/>
          </a:avLst>
        </a:prstGeom>
        <a:gradFill rotWithShape="0">
          <a:gsLst>
            <a:gs pos="0">
              <a:srgbClr val="FA8D3D">
                <a:hueOff val="18756077"/>
                <a:satOff val="-44973"/>
                <a:lumOff val="-25687"/>
                <a:alphaOff val="0"/>
                <a:satMod val="103000"/>
                <a:lumMod val="102000"/>
                <a:tint val="94000"/>
              </a:srgbClr>
            </a:gs>
            <a:gs pos="50000">
              <a:srgbClr val="FA8D3D">
                <a:hueOff val="18756077"/>
                <a:satOff val="-44973"/>
                <a:lumOff val="-25687"/>
                <a:alphaOff val="0"/>
                <a:satMod val="110000"/>
                <a:lumMod val="100000"/>
                <a:shade val="100000"/>
              </a:srgbClr>
            </a:gs>
            <a:gs pos="100000">
              <a:srgbClr val="FA8D3D">
                <a:hueOff val="18756077"/>
                <a:satOff val="-44973"/>
                <a:lumOff val="-25687"/>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2C23398B-EDDB-4481-934B-A8236A2F13C0}">
      <dgm:prSet phldrT="[Texto]"/>
      <dgm:spPr>
        <a:xfrm>
          <a:off x="5341955" y="2886598"/>
          <a:ext cx="1271201" cy="762721"/>
        </a:xfrm>
        <a:prstGeom prst="roundRect">
          <a:avLst>
            <a:gd name="adj" fmla="val 10000"/>
          </a:avLst>
        </a:prstGeom>
        <a:gradFill rotWithShape="0">
          <a:gsLst>
            <a:gs pos="0">
              <a:srgbClr val="FA8D3D">
                <a:hueOff val="18756077"/>
                <a:satOff val="-44973"/>
                <a:lumOff val="-25687"/>
                <a:alphaOff val="0"/>
                <a:satMod val="103000"/>
                <a:lumMod val="102000"/>
                <a:tint val="94000"/>
              </a:srgbClr>
            </a:gs>
            <a:gs pos="50000">
              <a:srgbClr val="FA8D3D">
                <a:hueOff val="18756077"/>
                <a:satOff val="-44973"/>
                <a:lumOff val="-25687"/>
                <a:alphaOff val="0"/>
                <a:satMod val="110000"/>
                <a:lumMod val="100000"/>
                <a:shade val="100000"/>
              </a:srgbClr>
            </a:gs>
            <a:gs pos="100000">
              <a:srgbClr val="FA8D3D">
                <a:hueOff val="18756077"/>
                <a:satOff val="-44973"/>
                <a:lumOff val="-2568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smtClean="0">
              <a:solidFill>
                <a:sysClr val="window" lastClr="FFFFFF"/>
              </a:solidFill>
              <a:latin typeface="Times New Roman" panose="02020603050405020304"/>
              <a:ea typeface="+mn-ea"/>
              <a:cs typeface="+mn-cs"/>
            </a:rPr>
            <a:t>Distribución</a:t>
          </a:r>
          <a:endParaRPr lang="es-GT" dirty="0">
            <a:solidFill>
              <a:sysClr val="window" lastClr="FFFFFF"/>
            </a:solidFill>
            <a:latin typeface="Times New Roman" panose="02020603050405020304"/>
            <a:ea typeface="+mn-ea"/>
            <a:cs typeface="+mn-cs"/>
          </a:endParaRPr>
        </a:p>
        <a:p>
          <a:endParaRPr lang="es-GT" dirty="0">
            <a:solidFill>
              <a:sysClr val="window" lastClr="FFFFFF"/>
            </a:solidFill>
            <a:latin typeface="Times New Roman" panose="02020603050405020304"/>
            <a:ea typeface="+mn-ea"/>
            <a:cs typeface="+mn-cs"/>
          </a:endParaRPr>
        </a:p>
      </dgm:t>
    </dgm:pt>
    <dgm:pt modelId="{121A8599-3157-4BA6-99A5-0F301BA1D247}" type="parTrans" cxnId="{3FC8CCCA-A48F-4E9C-B994-8D25C5D7677A}">
      <dgm:prSet/>
      <dgm:spPr/>
      <dgm:t>
        <a:bodyPr/>
        <a:lstStyle/>
        <a:p>
          <a:endParaRPr lang="es-GT"/>
        </a:p>
      </dgm:t>
    </dgm:pt>
    <dgm:pt modelId="{2DC1810A-CD94-4902-A67A-4C32E177DCA4}" type="sibTrans" cxnId="{3FC8CCCA-A48F-4E9C-B994-8D25C5D7677A}">
      <dgm:prSet/>
      <dgm:spPr/>
      <dgm:t>
        <a:bodyPr/>
        <a:lstStyle/>
        <a:p>
          <a:endParaRPr lang="es-GT"/>
        </a:p>
      </dgm:t>
    </dgm:pt>
    <dgm:pt modelId="{43E3BD1F-E462-46AE-B60B-E16E4F49E018}">
      <dgm:prSet phldrT="[Texto]"/>
      <dgm:spPr>
        <a:xfrm>
          <a:off x="1782590" y="2886598"/>
          <a:ext cx="1271201" cy="762721"/>
        </a:xfrm>
        <a:prstGeom prst="roundRect">
          <a:avLst>
            <a:gd name="adj" fmla="val 10000"/>
          </a:avLst>
        </a:prstGeom>
        <a:gradFill rotWithShape="0">
          <a:gsLst>
            <a:gs pos="0">
              <a:srgbClr val="FA8D3D">
                <a:hueOff val="15345882"/>
                <a:satOff val="-36796"/>
                <a:lumOff val="-21017"/>
                <a:alphaOff val="0"/>
                <a:satMod val="103000"/>
                <a:lumMod val="102000"/>
                <a:tint val="94000"/>
              </a:srgbClr>
            </a:gs>
            <a:gs pos="50000">
              <a:srgbClr val="FA8D3D">
                <a:hueOff val="15345882"/>
                <a:satOff val="-36796"/>
                <a:lumOff val="-21017"/>
                <a:alphaOff val="0"/>
                <a:satMod val="110000"/>
                <a:lumMod val="100000"/>
                <a:shade val="100000"/>
              </a:srgbClr>
            </a:gs>
            <a:gs pos="100000">
              <a:srgbClr val="FA8D3D">
                <a:hueOff val="15345882"/>
                <a:satOff val="-36796"/>
                <a:lumOff val="-2101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Control de Calidad del producto</a:t>
          </a:r>
        </a:p>
      </dgm:t>
    </dgm:pt>
    <dgm:pt modelId="{F7ECB408-CAA2-4809-A6BA-4046D519E01A}" type="parTrans" cxnId="{38F0757E-E04A-4AE2-8C17-EC898BA7A14C}">
      <dgm:prSet/>
      <dgm:spPr/>
      <dgm:t>
        <a:bodyPr/>
        <a:lstStyle/>
        <a:p>
          <a:endParaRPr lang="es-GT"/>
        </a:p>
      </dgm:t>
    </dgm:pt>
    <dgm:pt modelId="{7AA87C62-B6EC-4F69-830D-56A4D0F0AE64}" type="sibTrans" cxnId="{38F0757E-E04A-4AE2-8C17-EC898BA7A14C}">
      <dgm:prSet/>
      <dgm:spPr>
        <a:xfrm>
          <a:off x="3165657" y="3110330"/>
          <a:ext cx="269494" cy="315258"/>
        </a:xfrm>
        <a:prstGeom prst="rightArrow">
          <a:avLst>
            <a:gd name="adj1" fmla="val 60000"/>
            <a:gd name="adj2" fmla="val 50000"/>
          </a:avLst>
        </a:prstGeom>
        <a:gradFill rotWithShape="0">
          <a:gsLst>
            <a:gs pos="0">
              <a:srgbClr val="FA8D3D">
                <a:hueOff val="16880469"/>
                <a:satOff val="-40476"/>
                <a:lumOff val="-23118"/>
                <a:alphaOff val="0"/>
                <a:satMod val="103000"/>
                <a:lumMod val="102000"/>
                <a:tint val="94000"/>
              </a:srgbClr>
            </a:gs>
            <a:gs pos="50000">
              <a:srgbClr val="FA8D3D">
                <a:hueOff val="16880469"/>
                <a:satOff val="-40476"/>
                <a:lumOff val="-23118"/>
                <a:alphaOff val="0"/>
                <a:satMod val="110000"/>
                <a:lumMod val="100000"/>
                <a:shade val="100000"/>
              </a:srgbClr>
            </a:gs>
            <a:gs pos="100000">
              <a:srgbClr val="FA8D3D">
                <a:hueOff val="16880469"/>
                <a:satOff val="-40476"/>
                <a:lumOff val="-23118"/>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CDDD3164-9F0C-4F4A-A3CD-D0D92F1071F3}">
      <dgm:prSet phldrT="[Texto]"/>
      <dgm:spPr>
        <a:xfrm>
          <a:off x="1782590" y="1615396"/>
          <a:ext cx="1271201" cy="762721"/>
        </a:xfrm>
        <a:prstGeom prst="roundRect">
          <a:avLst>
            <a:gd name="adj" fmla="val 10000"/>
          </a:avLst>
        </a:prstGeom>
        <a:gradFill rotWithShape="0">
          <a:gsLst>
            <a:gs pos="0">
              <a:srgbClr val="FA8D3D">
                <a:hueOff val="10230588"/>
                <a:satOff val="-24531"/>
                <a:lumOff val="-14011"/>
                <a:alphaOff val="0"/>
                <a:satMod val="103000"/>
                <a:lumMod val="102000"/>
                <a:tint val="94000"/>
              </a:srgbClr>
            </a:gs>
            <a:gs pos="50000">
              <a:srgbClr val="FA8D3D">
                <a:hueOff val="10230588"/>
                <a:satOff val="-24531"/>
                <a:lumOff val="-14011"/>
                <a:alphaOff val="0"/>
                <a:satMod val="110000"/>
                <a:lumMod val="100000"/>
                <a:shade val="100000"/>
              </a:srgbClr>
            </a:gs>
            <a:gs pos="100000">
              <a:srgbClr val="FA8D3D">
                <a:hueOff val="10230588"/>
                <a:satOff val="-24531"/>
                <a:lumOff val="-1401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GT" dirty="0">
              <a:solidFill>
                <a:sysClr val="window" lastClr="FFFFFF"/>
              </a:solidFill>
              <a:latin typeface="Times New Roman" panose="02020603050405020304"/>
              <a:ea typeface="+mn-ea"/>
              <a:cs typeface="+mn-cs"/>
            </a:rPr>
            <a:t>Enfriamiento</a:t>
          </a:r>
        </a:p>
      </dgm:t>
    </dgm:pt>
    <dgm:pt modelId="{73657336-1490-488D-8C33-B6EB1F530D93}" type="parTrans" cxnId="{31573A7B-32A2-4BEB-A87E-0D3A98E4B2E4}">
      <dgm:prSet/>
      <dgm:spPr/>
      <dgm:t>
        <a:bodyPr/>
        <a:lstStyle/>
        <a:p>
          <a:endParaRPr lang="es-GT"/>
        </a:p>
      </dgm:t>
    </dgm:pt>
    <dgm:pt modelId="{6074C364-E640-43EE-B8F6-094DB6699578}" type="sibTrans" cxnId="{31573A7B-32A2-4BEB-A87E-0D3A98E4B2E4}">
      <dgm:prSet/>
      <dgm:spPr>
        <a:xfrm rot="10800000">
          <a:off x="1401229" y="1839128"/>
          <a:ext cx="269494" cy="315258"/>
        </a:xfrm>
        <a:prstGeom prst="rightArrow">
          <a:avLst>
            <a:gd name="adj1" fmla="val 60000"/>
            <a:gd name="adj2" fmla="val 50000"/>
          </a:avLst>
        </a:prstGeom>
        <a:gradFill rotWithShape="0">
          <a:gsLst>
            <a:gs pos="0">
              <a:srgbClr val="FA8D3D">
                <a:hueOff val="11253647"/>
                <a:satOff val="-26984"/>
                <a:lumOff val="-15412"/>
                <a:alphaOff val="0"/>
                <a:satMod val="103000"/>
                <a:lumMod val="102000"/>
                <a:tint val="94000"/>
              </a:srgbClr>
            </a:gs>
            <a:gs pos="50000">
              <a:srgbClr val="FA8D3D">
                <a:hueOff val="11253647"/>
                <a:satOff val="-26984"/>
                <a:lumOff val="-15412"/>
                <a:alphaOff val="0"/>
                <a:satMod val="110000"/>
                <a:lumMod val="100000"/>
                <a:shade val="100000"/>
              </a:srgbClr>
            </a:gs>
            <a:gs pos="100000">
              <a:srgbClr val="FA8D3D">
                <a:hueOff val="11253647"/>
                <a:satOff val="-26984"/>
                <a:lumOff val="-15412"/>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GT" dirty="0">
            <a:solidFill>
              <a:sysClr val="window" lastClr="FFFFFF"/>
            </a:solidFill>
            <a:latin typeface="Times New Roman" panose="02020603050405020304"/>
            <a:ea typeface="+mn-ea"/>
            <a:cs typeface="+mn-cs"/>
          </a:endParaRPr>
        </a:p>
      </dgm:t>
    </dgm:pt>
    <dgm:pt modelId="{0869A98F-6A8D-4961-A9C8-F427ED66753F}" type="pres">
      <dgm:prSet presAssocID="{5612A1DA-338F-47B8-B881-47C5134CEFE3}" presName="diagram" presStyleCnt="0">
        <dgm:presLayoutVars>
          <dgm:dir/>
          <dgm:resizeHandles val="exact"/>
        </dgm:presLayoutVars>
      </dgm:prSet>
      <dgm:spPr/>
      <dgm:t>
        <a:bodyPr/>
        <a:lstStyle/>
        <a:p>
          <a:endParaRPr lang="es-GT"/>
        </a:p>
      </dgm:t>
    </dgm:pt>
    <dgm:pt modelId="{80EF78C5-81B8-4836-9B15-4126E5A9E470}" type="pres">
      <dgm:prSet presAssocID="{8230A682-DC1A-44C3-A1FD-BBF624B6E2E5}" presName="node" presStyleLbl="node1" presStyleIdx="0" presStyleCnt="12">
        <dgm:presLayoutVars>
          <dgm:bulletEnabled val="1"/>
        </dgm:presLayoutVars>
      </dgm:prSet>
      <dgm:spPr/>
      <dgm:t>
        <a:bodyPr/>
        <a:lstStyle/>
        <a:p>
          <a:endParaRPr lang="es-GT"/>
        </a:p>
      </dgm:t>
    </dgm:pt>
    <dgm:pt modelId="{2E5172FC-F734-4F4A-AC0D-2B760A06D33B}" type="pres">
      <dgm:prSet presAssocID="{EE58E6B4-AB5E-4EC9-BDA9-A592DF5B214D}" presName="sibTrans" presStyleLbl="sibTrans2D1" presStyleIdx="0" presStyleCnt="11"/>
      <dgm:spPr/>
      <dgm:t>
        <a:bodyPr/>
        <a:lstStyle/>
        <a:p>
          <a:endParaRPr lang="es-GT"/>
        </a:p>
      </dgm:t>
    </dgm:pt>
    <dgm:pt modelId="{82293371-E68A-450E-956B-FD4CB9C1B46E}" type="pres">
      <dgm:prSet presAssocID="{EE58E6B4-AB5E-4EC9-BDA9-A592DF5B214D}" presName="connectorText" presStyleLbl="sibTrans2D1" presStyleIdx="0" presStyleCnt="11"/>
      <dgm:spPr/>
      <dgm:t>
        <a:bodyPr/>
        <a:lstStyle/>
        <a:p>
          <a:endParaRPr lang="es-GT"/>
        </a:p>
      </dgm:t>
    </dgm:pt>
    <dgm:pt modelId="{AB198BBC-70EA-409C-B033-6EEA89BF68CF}" type="pres">
      <dgm:prSet presAssocID="{BF9D5A1F-67FD-431F-B862-1BC38031AB1B}" presName="node" presStyleLbl="node1" presStyleIdx="1" presStyleCnt="12">
        <dgm:presLayoutVars>
          <dgm:bulletEnabled val="1"/>
        </dgm:presLayoutVars>
      </dgm:prSet>
      <dgm:spPr/>
      <dgm:t>
        <a:bodyPr/>
        <a:lstStyle/>
        <a:p>
          <a:endParaRPr lang="es-GT"/>
        </a:p>
      </dgm:t>
    </dgm:pt>
    <dgm:pt modelId="{9EBBEB2B-FACD-4B25-966A-602D9B57B37E}" type="pres">
      <dgm:prSet presAssocID="{7538C522-F386-4ECB-930E-9C7F0435A676}" presName="sibTrans" presStyleLbl="sibTrans2D1" presStyleIdx="1" presStyleCnt="11"/>
      <dgm:spPr/>
      <dgm:t>
        <a:bodyPr/>
        <a:lstStyle/>
        <a:p>
          <a:endParaRPr lang="es-GT"/>
        </a:p>
      </dgm:t>
    </dgm:pt>
    <dgm:pt modelId="{60FEFB71-6CF3-4363-8DBC-6B2969E307B3}" type="pres">
      <dgm:prSet presAssocID="{7538C522-F386-4ECB-930E-9C7F0435A676}" presName="connectorText" presStyleLbl="sibTrans2D1" presStyleIdx="1" presStyleCnt="11"/>
      <dgm:spPr/>
      <dgm:t>
        <a:bodyPr/>
        <a:lstStyle/>
        <a:p>
          <a:endParaRPr lang="es-GT"/>
        </a:p>
      </dgm:t>
    </dgm:pt>
    <dgm:pt modelId="{181CB939-26BE-4C49-869E-F8ED17EDAC2C}" type="pres">
      <dgm:prSet presAssocID="{C78B70C0-1CBE-418F-A0FB-280FBE858A4F}" presName="node" presStyleLbl="node1" presStyleIdx="2" presStyleCnt="12">
        <dgm:presLayoutVars>
          <dgm:bulletEnabled val="1"/>
        </dgm:presLayoutVars>
      </dgm:prSet>
      <dgm:spPr/>
      <dgm:t>
        <a:bodyPr/>
        <a:lstStyle/>
        <a:p>
          <a:endParaRPr lang="es-GT"/>
        </a:p>
      </dgm:t>
    </dgm:pt>
    <dgm:pt modelId="{C3AF0B88-B89E-4562-9F22-6A3B389CC0DE}" type="pres">
      <dgm:prSet presAssocID="{5155F960-FFD5-4F98-938F-71A7A4EB3F08}" presName="sibTrans" presStyleLbl="sibTrans2D1" presStyleIdx="2" presStyleCnt="11"/>
      <dgm:spPr/>
      <dgm:t>
        <a:bodyPr/>
        <a:lstStyle/>
        <a:p>
          <a:endParaRPr lang="es-GT"/>
        </a:p>
      </dgm:t>
    </dgm:pt>
    <dgm:pt modelId="{C4A88E38-D603-40C1-8C5A-9CF1D36E6C1B}" type="pres">
      <dgm:prSet presAssocID="{5155F960-FFD5-4F98-938F-71A7A4EB3F08}" presName="connectorText" presStyleLbl="sibTrans2D1" presStyleIdx="2" presStyleCnt="11"/>
      <dgm:spPr/>
      <dgm:t>
        <a:bodyPr/>
        <a:lstStyle/>
        <a:p>
          <a:endParaRPr lang="es-GT"/>
        </a:p>
      </dgm:t>
    </dgm:pt>
    <dgm:pt modelId="{3DB8CAF1-9890-44A4-AACF-0B9A437B0B53}" type="pres">
      <dgm:prSet presAssocID="{05089858-BADB-493D-AB68-8B5883695121}" presName="node" presStyleLbl="node1" presStyleIdx="3" presStyleCnt="12">
        <dgm:presLayoutVars>
          <dgm:bulletEnabled val="1"/>
        </dgm:presLayoutVars>
      </dgm:prSet>
      <dgm:spPr/>
      <dgm:t>
        <a:bodyPr/>
        <a:lstStyle/>
        <a:p>
          <a:endParaRPr lang="es-GT"/>
        </a:p>
      </dgm:t>
    </dgm:pt>
    <dgm:pt modelId="{3406AEA8-5D80-4B6B-AE72-E9C4BB73528D}" type="pres">
      <dgm:prSet presAssocID="{335E0FA2-BDE7-40F6-86E0-CBA45876E061}" presName="sibTrans" presStyleLbl="sibTrans2D1" presStyleIdx="3" presStyleCnt="11"/>
      <dgm:spPr/>
      <dgm:t>
        <a:bodyPr/>
        <a:lstStyle/>
        <a:p>
          <a:endParaRPr lang="es-GT"/>
        </a:p>
      </dgm:t>
    </dgm:pt>
    <dgm:pt modelId="{8CACFEC7-838F-479E-A712-90DAE2D5EE98}" type="pres">
      <dgm:prSet presAssocID="{335E0FA2-BDE7-40F6-86E0-CBA45876E061}" presName="connectorText" presStyleLbl="sibTrans2D1" presStyleIdx="3" presStyleCnt="11"/>
      <dgm:spPr/>
      <dgm:t>
        <a:bodyPr/>
        <a:lstStyle/>
        <a:p>
          <a:endParaRPr lang="es-GT"/>
        </a:p>
      </dgm:t>
    </dgm:pt>
    <dgm:pt modelId="{2019867C-3AF0-4CB3-9D6D-9DF5EF09BD3E}" type="pres">
      <dgm:prSet presAssocID="{F2D8066A-A986-4123-82E0-E374ED0D7FBA}" presName="node" presStyleLbl="node1" presStyleIdx="4" presStyleCnt="12">
        <dgm:presLayoutVars>
          <dgm:bulletEnabled val="1"/>
        </dgm:presLayoutVars>
      </dgm:prSet>
      <dgm:spPr/>
      <dgm:t>
        <a:bodyPr/>
        <a:lstStyle/>
        <a:p>
          <a:endParaRPr lang="es-GT"/>
        </a:p>
      </dgm:t>
    </dgm:pt>
    <dgm:pt modelId="{5D8BA39A-AD93-43A9-AC57-0556D8BAB884}" type="pres">
      <dgm:prSet presAssocID="{753B9BE6-58A4-485E-9DF5-C2792F4D30AC}" presName="sibTrans" presStyleLbl="sibTrans2D1" presStyleIdx="4" presStyleCnt="11"/>
      <dgm:spPr/>
      <dgm:t>
        <a:bodyPr/>
        <a:lstStyle/>
        <a:p>
          <a:endParaRPr lang="es-GT"/>
        </a:p>
      </dgm:t>
    </dgm:pt>
    <dgm:pt modelId="{52BE5F0B-ABD9-4A5B-A92A-30D69B48F881}" type="pres">
      <dgm:prSet presAssocID="{753B9BE6-58A4-485E-9DF5-C2792F4D30AC}" presName="connectorText" presStyleLbl="sibTrans2D1" presStyleIdx="4" presStyleCnt="11"/>
      <dgm:spPr/>
      <dgm:t>
        <a:bodyPr/>
        <a:lstStyle/>
        <a:p>
          <a:endParaRPr lang="es-GT"/>
        </a:p>
      </dgm:t>
    </dgm:pt>
    <dgm:pt modelId="{F59519B4-0B01-4B08-8731-145944D8DFD9}" type="pres">
      <dgm:prSet presAssocID="{BEDBD3F1-2415-485E-9582-D1F30950BB8F}" presName="node" presStyleLbl="node1" presStyleIdx="5" presStyleCnt="12">
        <dgm:presLayoutVars>
          <dgm:bulletEnabled val="1"/>
        </dgm:presLayoutVars>
      </dgm:prSet>
      <dgm:spPr/>
      <dgm:t>
        <a:bodyPr/>
        <a:lstStyle/>
        <a:p>
          <a:endParaRPr lang="es-GT"/>
        </a:p>
      </dgm:t>
    </dgm:pt>
    <dgm:pt modelId="{DC9A8D91-8927-4335-9B8A-13C397615AE0}" type="pres">
      <dgm:prSet presAssocID="{A5C78481-1B3C-4B37-934A-C61AC087B284}" presName="sibTrans" presStyleLbl="sibTrans2D1" presStyleIdx="5" presStyleCnt="11"/>
      <dgm:spPr/>
      <dgm:t>
        <a:bodyPr/>
        <a:lstStyle/>
        <a:p>
          <a:endParaRPr lang="es-GT"/>
        </a:p>
      </dgm:t>
    </dgm:pt>
    <dgm:pt modelId="{C84DCB63-EA58-43E1-A14E-8EEB24C15D82}" type="pres">
      <dgm:prSet presAssocID="{A5C78481-1B3C-4B37-934A-C61AC087B284}" presName="connectorText" presStyleLbl="sibTrans2D1" presStyleIdx="5" presStyleCnt="11"/>
      <dgm:spPr/>
      <dgm:t>
        <a:bodyPr/>
        <a:lstStyle/>
        <a:p>
          <a:endParaRPr lang="es-GT"/>
        </a:p>
      </dgm:t>
    </dgm:pt>
    <dgm:pt modelId="{6978BC04-8076-4C42-B8BC-3DF1ED0E2DB3}" type="pres">
      <dgm:prSet presAssocID="{CDDD3164-9F0C-4F4A-A3CD-D0D92F1071F3}" presName="node" presStyleLbl="node1" presStyleIdx="6" presStyleCnt="12">
        <dgm:presLayoutVars>
          <dgm:bulletEnabled val="1"/>
        </dgm:presLayoutVars>
      </dgm:prSet>
      <dgm:spPr/>
      <dgm:t>
        <a:bodyPr/>
        <a:lstStyle/>
        <a:p>
          <a:endParaRPr lang="es-GT"/>
        </a:p>
      </dgm:t>
    </dgm:pt>
    <dgm:pt modelId="{8CC693D7-76D5-47F8-A27F-EC60949A5EAF}" type="pres">
      <dgm:prSet presAssocID="{6074C364-E640-43EE-B8F6-094DB6699578}" presName="sibTrans" presStyleLbl="sibTrans2D1" presStyleIdx="6" presStyleCnt="11"/>
      <dgm:spPr/>
      <dgm:t>
        <a:bodyPr/>
        <a:lstStyle/>
        <a:p>
          <a:endParaRPr lang="es-ES"/>
        </a:p>
      </dgm:t>
    </dgm:pt>
    <dgm:pt modelId="{67BFB627-04D8-4E27-AA37-12AFF1717A63}" type="pres">
      <dgm:prSet presAssocID="{6074C364-E640-43EE-B8F6-094DB6699578}" presName="connectorText" presStyleLbl="sibTrans2D1" presStyleIdx="6" presStyleCnt="11"/>
      <dgm:spPr/>
      <dgm:t>
        <a:bodyPr/>
        <a:lstStyle/>
        <a:p>
          <a:endParaRPr lang="es-ES"/>
        </a:p>
      </dgm:t>
    </dgm:pt>
    <dgm:pt modelId="{7C9AD10B-8F74-487F-A8FD-2C09D09B5C02}" type="pres">
      <dgm:prSet presAssocID="{EC0577F7-1100-4CAE-835F-50EDA2A5EF9C}" presName="node" presStyleLbl="node1" presStyleIdx="7" presStyleCnt="12">
        <dgm:presLayoutVars>
          <dgm:bulletEnabled val="1"/>
        </dgm:presLayoutVars>
      </dgm:prSet>
      <dgm:spPr/>
      <dgm:t>
        <a:bodyPr/>
        <a:lstStyle/>
        <a:p>
          <a:endParaRPr lang="es-GT"/>
        </a:p>
      </dgm:t>
    </dgm:pt>
    <dgm:pt modelId="{FBD3D3D4-EC13-47D5-8263-6A857315036A}" type="pres">
      <dgm:prSet presAssocID="{1769DB43-AC6B-41A4-BF16-1AC07FAA72AA}" presName="sibTrans" presStyleLbl="sibTrans2D1" presStyleIdx="7" presStyleCnt="11"/>
      <dgm:spPr/>
      <dgm:t>
        <a:bodyPr/>
        <a:lstStyle/>
        <a:p>
          <a:endParaRPr lang="es-GT"/>
        </a:p>
      </dgm:t>
    </dgm:pt>
    <dgm:pt modelId="{736CAD66-8FA8-456D-B49E-E165EEA18C8D}" type="pres">
      <dgm:prSet presAssocID="{1769DB43-AC6B-41A4-BF16-1AC07FAA72AA}" presName="connectorText" presStyleLbl="sibTrans2D1" presStyleIdx="7" presStyleCnt="11"/>
      <dgm:spPr/>
      <dgm:t>
        <a:bodyPr/>
        <a:lstStyle/>
        <a:p>
          <a:endParaRPr lang="es-GT"/>
        </a:p>
      </dgm:t>
    </dgm:pt>
    <dgm:pt modelId="{7A67718E-D063-4BAA-BF62-08FF7A297D13}" type="pres">
      <dgm:prSet presAssocID="{A56222A4-F5A1-4B1C-ABC3-4BAD2F3EEDDB}" presName="node" presStyleLbl="node1" presStyleIdx="8" presStyleCnt="12">
        <dgm:presLayoutVars>
          <dgm:bulletEnabled val="1"/>
        </dgm:presLayoutVars>
      </dgm:prSet>
      <dgm:spPr/>
      <dgm:t>
        <a:bodyPr/>
        <a:lstStyle/>
        <a:p>
          <a:endParaRPr lang="es-GT"/>
        </a:p>
      </dgm:t>
    </dgm:pt>
    <dgm:pt modelId="{69FDE100-375B-433D-8C58-D1C21EDE9439}" type="pres">
      <dgm:prSet presAssocID="{CA317E7B-3C66-4350-A313-F2D60CAAA696}" presName="sibTrans" presStyleLbl="sibTrans2D1" presStyleIdx="8" presStyleCnt="11"/>
      <dgm:spPr/>
      <dgm:t>
        <a:bodyPr/>
        <a:lstStyle/>
        <a:p>
          <a:endParaRPr lang="es-GT"/>
        </a:p>
      </dgm:t>
    </dgm:pt>
    <dgm:pt modelId="{3D69C6AC-A96D-4158-A8EE-1A95E0020F6F}" type="pres">
      <dgm:prSet presAssocID="{CA317E7B-3C66-4350-A313-F2D60CAAA696}" presName="connectorText" presStyleLbl="sibTrans2D1" presStyleIdx="8" presStyleCnt="11"/>
      <dgm:spPr/>
      <dgm:t>
        <a:bodyPr/>
        <a:lstStyle/>
        <a:p>
          <a:endParaRPr lang="es-GT"/>
        </a:p>
      </dgm:t>
    </dgm:pt>
    <dgm:pt modelId="{B2A0A0A2-CF1F-43B3-BBEA-B523BBD9A75F}" type="pres">
      <dgm:prSet presAssocID="{43E3BD1F-E462-46AE-B60B-E16E4F49E018}" presName="node" presStyleLbl="node1" presStyleIdx="9" presStyleCnt="12">
        <dgm:presLayoutVars>
          <dgm:bulletEnabled val="1"/>
        </dgm:presLayoutVars>
      </dgm:prSet>
      <dgm:spPr/>
      <dgm:t>
        <a:bodyPr/>
        <a:lstStyle/>
        <a:p>
          <a:endParaRPr lang="es-GT"/>
        </a:p>
      </dgm:t>
    </dgm:pt>
    <dgm:pt modelId="{00C0FC72-8154-4C2E-B1C0-760A09AED3A2}" type="pres">
      <dgm:prSet presAssocID="{7AA87C62-B6EC-4F69-830D-56A4D0F0AE64}" presName="sibTrans" presStyleLbl="sibTrans2D1" presStyleIdx="9" presStyleCnt="11"/>
      <dgm:spPr/>
      <dgm:t>
        <a:bodyPr/>
        <a:lstStyle/>
        <a:p>
          <a:endParaRPr lang="es-GT"/>
        </a:p>
      </dgm:t>
    </dgm:pt>
    <dgm:pt modelId="{C614671E-EAFB-439B-9D21-B37FEB869F5E}" type="pres">
      <dgm:prSet presAssocID="{7AA87C62-B6EC-4F69-830D-56A4D0F0AE64}" presName="connectorText" presStyleLbl="sibTrans2D1" presStyleIdx="9" presStyleCnt="11"/>
      <dgm:spPr/>
      <dgm:t>
        <a:bodyPr/>
        <a:lstStyle/>
        <a:p>
          <a:endParaRPr lang="es-GT"/>
        </a:p>
      </dgm:t>
    </dgm:pt>
    <dgm:pt modelId="{C2C86445-D803-4D1C-90F7-1970E6DBE4A0}" type="pres">
      <dgm:prSet presAssocID="{7F188F09-3CF8-4D57-9BA0-820DAF12926A}" presName="node" presStyleLbl="node1" presStyleIdx="10" presStyleCnt="12">
        <dgm:presLayoutVars>
          <dgm:bulletEnabled val="1"/>
        </dgm:presLayoutVars>
      </dgm:prSet>
      <dgm:spPr/>
      <dgm:t>
        <a:bodyPr/>
        <a:lstStyle/>
        <a:p>
          <a:endParaRPr lang="es-GT"/>
        </a:p>
      </dgm:t>
    </dgm:pt>
    <dgm:pt modelId="{3FE4712B-CBBC-4C44-A49A-F43E93F87CF0}" type="pres">
      <dgm:prSet presAssocID="{B1665B53-EBD8-4EF7-BE97-827054624C99}" presName="sibTrans" presStyleLbl="sibTrans2D1" presStyleIdx="10" presStyleCnt="11"/>
      <dgm:spPr/>
      <dgm:t>
        <a:bodyPr/>
        <a:lstStyle/>
        <a:p>
          <a:endParaRPr lang="es-GT"/>
        </a:p>
      </dgm:t>
    </dgm:pt>
    <dgm:pt modelId="{59DAB5E0-4D86-4A60-AACF-32094B0FE022}" type="pres">
      <dgm:prSet presAssocID="{B1665B53-EBD8-4EF7-BE97-827054624C99}" presName="connectorText" presStyleLbl="sibTrans2D1" presStyleIdx="10" presStyleCnt="11"/>
      <dgm:spPr/>
      <dgm:t>
        <a:bodyPr/>
        <a:lstStyle/>
        <a:p>
          <a:endParaRPr lang="es-GT"/>
        </a:p>
      </dgm:t>
    </dgm:pt>
    <dgm:pt modelId="{529A479F-8238-4DAA-B3A4-CB3AEBF07BDD}" type="pres">
      <dgm:prSet presAssocID="{2C23398B-EDDB-4481-934B-A8236A2F13C0}" presName="node" presStyleLbl="node1" presStyleIdx="11" presStyleCnt="12">
        <dgm:presLayoutVars>
          <dgm:bulletEnabled val="1"/>
        </dgm:presLayoutVars>
      </dgm:prSet>
      <dgm:spPr/>
      <dgm:t>
        <a:bodyPr/>
        <a:lstStyle/>
        <a:p>
          <a:endParaRPr lang="es-GT"/>
        </a:p>
      </dgm:t>
    </dgm:pt>
  </dgm:ptLst>
  <dgm:cxnLst>
    <dgm:cxn modelId="{3FC8CCCA-A48F-4E9C-B994-8D25C5D7677A}" srcId="{5612A1DA-338F-47B8-B881-47C5134CEFE3}" destId="{2C23398B-EDDB-4481-934B-A8236A2F13C0}" srcOrd="11" destOrd="0" parTransId="{121A8599-3157-4BA6-99A5-0F301BA1D247}" sibTransId="{2DC1810A-CD94-4902-A67A-4C32E177DCA4}"/>
    <dgm:cxn modelId="{E2FE7A59-7C0A-4752-B64A-24E75A411B22}" type="presOf" srcId="{EC0577F7-1100-4CAE-835F-50EDA2A5EF9C}" destId="{7C9AD10B-8F74-487F-A8FD-2C09D09B5C02}" srcOrd="0" destOrd="0" presId="urn:microsoft.com/office/officeart/2005/8/layout/process5"/>
    <dgm:cxn modelId="{B6C43012-3E32-46DD-9934-DC7E281E32EC}" type="presOf" srcId="{F2D8066A-A986-4123-82E0-E374ED0D7FBA}" destId="{2019867C-3AF0-4CB3-9D6D-9DF5EF09BD3E}" srcOrd="0" destOrd="0" presId="urn:microsoft.com/office/officeart/2005/8/layout/process5"/>
    <dgm:cxn modelId="{6D208CBE-5A27-4C73-968C-F2AA700DBE52}" type="presOf" srcId="{753B9BE6-58A4-485E-9DF5-C2792F4D30AC}" destId="{5D8BA39A-AD93-43A9-AC57-0556D8BAB884}" srcOrd="0" destOrd="0" presId="urn:microsoft.com/office/officeart/2005/8/layout/process5"/>
    <dgm:cxn modelId="{22AEB679-9E63-4E4E-BAEE-ABA738BEA199}" type="presOf" srcId="{EE58E6B4-AB5E-4EC9-BDA9-A592DF5B214D}" destId="{82293371-E68A-450E-956B-FD4CB9C1B46E}" srcOrd="1" destOrd="0" presId="urn:microsoft.com/office/officeart/2005/8/layout/process5"/>
    <dgm:cxn modelId="{D6C97A3C-D335-42FB-B84F-B7A770CB70C6}" type="presOf" srcId="{5155F960-FFD5-4F98-938F-71A7A4EB3F08}" destId="{C3AF0B88-B89E-4562-9F22-6A3B389CC0DE}" srcOrd="0" destOrd="0" presId="urn:microsoft.com/office/officeart/2005/8/layout/process5"/>
    <dgm:cxn modelId="{393640FA-CBD6-44CD-AE7B-ED194E336D14}" srcId="{5612A1DA-338F-47B8-B881-47C5134CEFE3}" destId="{C78B70C0-1CBE-418F-A0FB-280FBE858A4F}" srcOrd="2" destOrd="0" parTransId="{2F68EE1E-0F03-4298-B9E9-68FB446CB74C}" sibTransId="{5155F960-FFD5-4F98-938F-71A7A4EB3F08}"/>
    <dgm:cxn modelId="{7F0F00B1-9A16-42BF-BF34-15BC67B8DDAE}" type="presOf" srcId="{6074C364-E640-43EE-B8F6-094DB6699578}" destId="{8CC693D7-76D5-47F8-A27F-EC60949A5EAF}" srcOrd="0" destOrd="0" presId="urn:microsoft.com/office/officeart/2005/8/layout/process5"/>
    <dgm:cxn modelId="{9B6706DB-9E03-49B9-AEA7-10E3EE414F10}" type="presOf" srcId="{335E0FA2-BDE7-40F6-86E0-CBA45876E061}" destId="{8CACFEC7-838F-479E-A712-90DAE2D5EE98}" srcOrd="1" destOrd="0" presId="urn:microsoft.com/office/officeart/2005/8/layout/process5"/>
    <dgm:cxn modelId="{B41A9CF8-7B26-431C-B4E7-7926034AF437}" type="presOf" srcId="{BF9D5A1F-67FD-431F-B862-1BC38031AB1B}" destId="{AB198BBC-70EA-409C-B033-6EEA89BF68CF}" srcOrd="0" destOrd="0" presId="urn:microsoft.com/office/officeart/2005/8/layout/process5"/>
    <dgm:cxn modelId="{248F4341-4A36-49E7-A3CA-E35289585C76}" type="presOf" srcId="{7AA87C62-B6EC-4F69-830D-56A4D0F0AE64}" destId="{00C0FC72-8154-4C2E-B1C0-760A09AED3A2}" srcOrd="0" destOrd="0" presId="urn:microsoft.com/office/officeart/2005/8/layout/process5"/>
    <dgm:cxn modelId="{BFC37572-642E-46B5-9839-0414AFC61621}" srcId="{5612A1DA-338F-47B8-B881-47C5134CEFE3}" destId="{A56222A4-F5A1-4B1C-ABC3-4BAD2F3EEDDB}" srcOrd="8" destOrd="0" parTransId="{6E3D07A1-7212-4C76-9B6B-3D3B79197948}" sibTransId="{CA317E7B-3C66-4350-A313-F2D60CAAA696}"/>
    <dgm:cxn modelId="{7F4BBAAE-2E31-415D-B286-E93C981A1A5D}" type="presOf" srcId="{BEDBD3F1-2415-485E-9582-D1F30950BB8F}" destId="{F59519B4-0B01-4B08-8731-145944D8DFD9}" srcOrd="0" destOrd="0" presId="urn:microsoft.com/office/officeart/2005/8/layout/process5"/>
    <dgm:cxn modelId="{8C1D895E-75BA-499A-8993-25603ECB4F13}" type="presOf" srcId="{6074C364-E640-43EE-B8F6-094DB6699578}" destId="{67BFB627-04D8-4E27-AA37-12AFF1717A63}" srcOrd="1" destOrd="0" presId="urn:microsoft.com/office/officeart/2005/8/layout/process5"/>
    <dgm:cxn modelId="{31573A7B-32A2-4BEB-A87E-0D3A98E4B2E4}" srcId="{5612A1DA-338F-47B8-B881-47C5134CEFE3}" destId="{CDDD3164-9F0C-4F4A-A3CD-D0D92F1071F3}" srcOrd="6" destOrd="0" parTransId="{73657336-1490-488D-8C33-B6EB1F530D93}" sibTransId="{6074C364-E640-43EE-B8F6-094DB6699578}"/>
    <dgm:cxn modelId="{138B54D8-6394-4A5C-B18E-66F005BC00B0}" srcId="{5612A1DA-338F-47B8-B881-47C5134CEFE3}" destId="{F2D8066A-A986-4123-82E0-E374ED0D7FBA}" srcOrd="4" destOrd="0" parTransId="{C0983C31-0B75-40F6-BCF4-828F7A9101D1}" sibTransId="{753B9BE6-58A4-485E-9DF5-C2792F4D30AC}"/>
    <dgm:cxn modelId="{731728EB-4438-4331-AEA3-B9A614867E0F}" type="presOf" srcId="{8230A682-DC1A-44C3-A1FD-BBF624B6E2E5}" destId="{80EF78C5-81B8-4836-9B15-4126E5A9E470}" srcOrd="0" destOrd="0" presId="urn:microsoft.com/office/officeart/2005/8/layout/process5"/>
    <dgm:cxn modelId="{55A13451-4DC3-4B14-B067-CC29026ACC1E}" type="presOf" srcId="{5155F960-FFD5-4F98-938F-71A7A4EB3F08}" destId="{C4A88E38-D603-40C1-8C5A-9CF1D36E6C1B}" srcOrd="1" destOrd="0" presId="urn:microsoft.com/office/officeart/2005/8/layout/process5"/>
    <dgm:cxn modelId="{3B752F5F-213E-4E12-AA1E-24BA3ED52F78}" type="presOf" srcId="{B1665B53-EBD8-4EF7-BE97-827054624C99}" destId="{3FE4712B-CBBC-4C44-A49A-F43E93F87CF0}" srcOrd="0" destOrd="0" presId="urn:microsoft.com/office/officeart/2005/8/layout/process5"/>
    <dgm:cxn modelId="{AD95E571-58F4-4F7F-9DA0-238BDB08C6C1}" type="presOf" srcId="{05089858-BADB-493D-AB68-8B5883695121}" destId="{3DB8CAF1-9890-44A4-AACF-0B9A437B0B53}" srcOrd="0" destOrd="0" presId="urn:microsoft.com/office/officeart/2005/8/layout/process5"/>
    <dgm:cxn modelId="{F537D100-9F38-47F6-8C1E-F1358E69FBB1}" type="presOf" srcId="{CA317E7B-3C66-4350-A313-F2D60CAAA696}" destId="{69FDE100-375B-433D-8C58-D1C21EDE9439}" srcOrd="0" destOrd="0" presId="urn:microsoft.com/office/officeart/2005/8/layout/process5"/>
    <dgm:cxn modelId="{C32371D3-B03B-462B-9BC6-B4F0B352962A}" type="presOf" srcId="{A5C78481-1B3C-4B37-934A-C61AC087B284}" destId="{DC9A8D91-8927-4335-9B8A-13C397615AE0}" srcOrd="0" destOrd="0" presId="urn:microsoft.com/office/officeart/2005/8/layout/process5"/>
    <dgm:cxn modelId="{44B8BEA9-5257-42EF-A6EB-BC4C7A5BEA9F}" type="presOf" srcId="{EE58E6B4-AB5E-4EC9-BDA9-A592DF5B214D}" destId="{2E5172FC-F734-4F4A-AC0D-2B760A06D33B}" srcOrd="0" destOrd="0" presId="urn:microsoft.com/office/officeart/2005/8/layout/process5"/>
    <dgm:cxn modelId="{362BBB70-3B7D-4BF7-A2EB-C67C33884E96}" type="presOf" srcId="{CA317E7B-3C66-4350-A313-F2D60CAAA696}" destId="{3D69C6AC-A96D-4158-A8EE-1A95E0020F6F}" srcOrd="1" destOrd="0" presId="urn:microsoft.com/office/officeart/2005/8/layout/process5"/>
    <dgm:cxn modelId="{B49BA102-AC2F-42B0-8E3A-9A05E693095C}" srcId="{5612A1DA-338F-47B8-B881-47C5134CEFE3}" destId="{BF9D5A1F-67FD-431F-B862-1BC38031AB1B}" srcOrd="1" destOrd="0" parTransId="{E653603B-47E9-40C1-9DAF-71E5B4403461}" sibTransId="{7538C522-F386-4ECB-930E-9C7F0435A676}"/>
    <dgm:cxn modelId="{C99B3DB0-64D4-46CE-B3EE-C122D2F2BF0F}" type="presOf" srcId="{B1665B53-EBD8-4EF7-BE97-827054624C99}" destId="{59DAB5E0-4D86-4A60-AACF-32094B0FE022}" srcOrd="1" destOrd="0" presId="urn:microsoft.com/office/officeart/2005/8/layout/process5"/>
    <dgm:cxn modelId="{15C9F21F-91E9-40CE-8272-3742664C176F}" type="presOf" srcId="{753B9BE6-58A4-485E-9DF5-C2792F4D30AC}" destId="{52BE5F0B-ABD9-4A5B-A92A-30D69B48F881}" srcOrd="1" destOrd="0" presId="urn:microsoft.com/office/officeart/2005/8/layout/process5"/>
    <dgm:cxn modelId="{1CAF9895-809E-4A90-B037-E692C063E1F0}" type="presOf" srcId="{7AA87C62-B6EC-4F69-830D-56A4D0F0AE64}" destId="{C614671E-EAFB-439B-9D21-B37FEB869F5E}" srcOrd="1" destOrd="0" presId="urn:microsoft.com/office/officeart/2005/8/layout/process5"/>
    <dgm:cxn modelId="{2E00D14A-ED58-4A8E-BA60-0538C59742E1}" type="presOf" srcId="{1769DB43-AC6B-41A4-BF16-1AC07FAA72AA}" destId="{FBD3D3D4-EC13-47D5-8263-6A857315036A}" srcOrd="0" destOrd="0" presId="urn:microsoft.com/office/officeart/2005/8/layout/process5"/>
    <dgm:cxn modelId="{DC27C777-BD85-461A-8D75-EF9AAAF9AAC2}" type="presOf" srcId="{43E3BD1F-E462-46AE-B60B-E16E4F49E018}" destId="{B2A0A0A2-CF1F-43B3-BBEA-B523BBD9A75F}" srcOrd="0" destOrd="0" presId="urn:microsoft.com/office/officeart/2005/8/layout/process5"/>
    <dgm:cxn modelId="{61E39568-3D4F-4F5E-9CFF-2826736A1E36}" type="presOf" srcId="{1769DB43-AC6B-41A4-BF16-1AC07FAA72AA}" destId="{736CAD66-8FA8-456D-B49E-E165EEA18C8D}" srcOrd="1" destOrd="0" presId="urn:microsoft.com/office/officeart/2005/8/layout/process5"/>
    <dgm:cxn modelId="{85C603AE-04DF-4390-AA08-A48219655D35}" srcId="{5612A1DA-338F-47B8-B881-47C5134CEFE3}" destId="{8230A682-DC1A-44C3-A1FD-BBF624B6E2E5}" srcOrd="0" destOrd="0" parTransId="{916FADB3-114A-43B2-87E6-A17A4C076F5F}" sibTransId="{EE58E6B4-AB5E-4EC9-BDA9-A592DF5B214D}"/>
    <dgm:cxn modelId="{5DFA4925-260F-413C-8AA4-2209E9FA9956}" type="presOf" srcId="{A5C78481-1B3C-4B37-934A-C61AC087B284}" destId="{C84DCB63-EA58-43E1-A14E-8EEB24C15D82}" srcOrd="1" destOrd="0" presId="urn:microsoft.com/office/officeart/2005/8/layout/process5"/>
    <dgm:cxn modelId="{1FFCCEB3-59AC-4C5A-970F-43EDE09510E8}" type="presOf" srcId="{5612A1DA-338F-47B8-B881-47C5134CEFE3}" destId="{0869A98F-6A8D-4961-A9C8-F427ED66753F}" srcOrd="0" destOrd="0" presId="urn:microsoft.com/office/officeart/2005/8/layout/process5"/>
    <dgm:cxn modelId="{036E1AC7-515C-4CB0-ACBF-430DD7C64711}" srcId="{5612A1DA-338F-47B8-B881-47C5134CEFE3}" destId="{7F188F09-3CF8-4D57-9BA0-820DAF12926A}" srcOrd="10" destOrd="0" parTransId="{E6F125A9-C6ED-43C6-885D-9C1FBFB3EE0A}" sibTransId="{B1665B53-EBD8-4EF7-BE97-827054624C99}"/>
    <dgm:cxn modelId="{38F0757E-E04A-4AE2-8C17-EC898BA7A14C}" srcId="{5612A1DA-338F-47B8-B881-47C5134CEFE3}" destId="{43E3BD1F-E462-46AE-B60B-E16E4F49E018}" srcOrd="9" destOrd="0" parTransId="{F7ECB408-CAA2-4809-A6BA-4046D519E01A}" sibTransId="{7AA87C62-B6EC-4F69-830D-56A4D0F0AE64}"/>
    <dgm:cxn modelId="{1C6348CA-1F06-4F95-9B57-F79A1E9E2C71}" type="presOf" srcId="{335E0FA2-BDE7-40F6-86E0-CBA45876E061}" destId="{3406AEA8-5D80-4B6B-AE72-E9C4BB73528D}" srcOrd="0" destOrd="0" presId="urn:microsoft.com/office/officeart/2005/8/layout/process5"/>
    <dgm:cxn modelId="{EB313D2A-C9B8-4772-9E59-EBB7F8564935}" type="presOf" srcId="{C78B70C0-1CBE-418F-A0FB-280FBE858A4F}" destId="{181CB939-26BE-4C49-869E-F8ED17EDAC2C}" srcOrd="0" destOrd="0" presId="urn:microsoft.com/office/officeart/2005/8/layout/process5"/>
    <dgm:cxn modelId="{D03A6FA0-9F50-4ABC-903E-89287338760D}" type="presOf" srcId="{CDDD3164-9F0C-4F4A-A3CD-D0D92F1071F3}" destId="{6978BC04-8076-4C42-B8BC-3DF1ED0E2DB3}" srcOrd="0" destOrd="0" presId="urn:microsoft.com/office/officeart/2005/8/layout/process5"/>
    <dgm:cxn modelId="{1129F7D0-E5B1-4766-BEE1-FE9C3CF7764C}" type="presOf" srcId="{7F188F09-3CF8-4D57-9BA0-820DAF12926A}" destId="{C2C86445-D803-4D1C-90F7-1970E6DBE4A0}" srcOrd="0" destOrd="0" presId="urn:microsoft.com/office/officeart/2005/8/layout/process5"/>
    <dgm:cxn modelId="{401A4B2D-E8CC-45D7-98A2-F9A047CAE1FF}" type="presOf" srcId="{7538C522-F386-4ECB-930E-9C7F0435A676}" destId="{60FEFB71-6CF3-4363-8DBC-6B2969E307B3}" srcOrd="1" destOrd="0" presId="urn:microsoft.com/office/officeart/2005/8/layout/process5"/>
    <dgm:cxn modelId="{EB274652-DF48-4E76-A853-4AF95846A10E}" type="presOf" srcId="{A56222A4-F5A1-4B1C-ABC3-4BAD2F3EEDDB}" destId="{7A67718E-D063-4BAA-BF62-08FF7A297D13}" srcOrd="0" destOrd="0" presId="urn:microsoft.com/office/officeart/2005/8/layout/process5"/>
    <dgm:cxn modelId="{B2D7512C-3210-47D8-9629-6AC424941665}" srcId="{5612A1DA-338F-47B8-B881-47C5134CEFE3}" destId="{EC0577F7-1100-4CAE-835F-50EDA2A5EF9C}" srcOrd="7" destOrd="0" parTransId="{52A4D3DA-B20A-4534-8680-997765402031}" sibTransId="{1769DB43-AC6B-41A4-BF16-1AC07FAA72AA}"/>
    <dgm:cxn modelId="{794452CD-9424-46A3-95D2-1464AFC5D02C}" type="presOf" srcId="{2C23398B-EDDB-4481-934B-A8236A2F13C0}" destId="{529A479F-8238-4DAA-B3A4-CB3AEBF07BDD}" srcOrd="0" destOrd="0" presId="urn:microsoft.com/office/officeart/2005/8/layout/process5"/>
    <dgm:cxn modelId="{74A78EFF-3719-40B6-9B3F-609A4DF2F090}" srcId="{5612A1DA-338F-47B8-B881-47C5134CEFE3}" destId="{BEDBD3F1-2415-485E-9582-D1F30950BB8F}" srcOrd="5" destOrd="0" parTransId="{E31DABE1-2F99-4BA7-BA7D-BEB3EE81893E}" sibTransId="{A5C78481-1B3C-4B37-934A-C61AC087B284}"/>
    <dgm:cxn modelId="{484AFBCA-83A6-4EEF-B5E7-2E2C4F625484}" type="presOf" srcId="{7538C522-F386-4ECB-930E-9C7F0435A676}" destId="{9EBBEB2B-FACD-4B25-966A-602D9B57B37E}" srcOrd="0" destOrd="0" presId="urn:microsoft.com/office/officeart/2005/8/layout/process5"/>
    <dgm:cxn modelId="{A9D84FA2-908E-4504-941F-91BEE9AEF79F}" srcId="{5612A1DA-338F-47B8-B881-47C5134CEFE3}" destId="{05089858-BADB-493D-AB68-8B5883695121}" srcOrd="3" destOrd="0" parTransId="{8528D97B-30AE-498F-9A57-96175FFD4CC4}" sibTransId="{335E0FA2-BDE7-40F6-86E0-CBA45876E061}"/>
    <dgm:cxn modelId="{F1CDEA23-6940-4C05-83C8-C3CFE0CEB2D8}" type="presParOf" srcId="{0869A98F-6A8D-4961-A9C8-F427ED66753F}" destId="{80EF78C5-81B8-4836-9B15-4126E5A9E470}" srcOrd="0" destOrd="0" presId="urn:microsoft.com/office/officeart/2005/8/layout/process5"/>
    <dgm:cxn modelId="{A8768B9C-2432-491C-941F-2EA1197BD21F}" type="presParOf" srcId="{0869A98F-6A8D-4961-A9C8-F427ED66753F}" destId="{2E5172FC-F734-4F4A-AC0D-2B760A06D33B}" srcOrd="1" destOrd="0" presId="urn:microsoft.com/office/officeart/2005/8/layout/process5"/>
    <dgm:cxn modelId="{B263577A-47DD-4D1A-A91E-BBDE63B9EF3E}" type="presParOf" srcId="{2E5172FC-F734-4F4A-AC0D-2B760A06D33B}" destId="{82293371-E68A-450E-956B-FD4CB9C1B46E}" srcOrd="0" destOrd="0" presId="urn:microsoft.com/office/officeart/2005/8/layout/process5"/>
    <dgm:cxn modelId="{B370CA09-5D79-4AAD-8FAF-E5AF8D946FD5}" type="presParOf" srcId="{0869A98F-6A8D-4961-A9C8-F427ED66753F}" destId="{AB198BBC-70EA-409C-B033-6EEA89BF68CF}" srcOrd="2" destOrd="0" presId="urn:microsoft.com/office/officeart/2005/8/layout/process5"/>
    <dgm:cxn modelId="{C9E5CE06-61A8-4754-A29B-7B1A46A7D971}" type="presParOf" srcId="{0869A98F-6A8D-4961-A9C8-F427ED66753F}" destId="{9EBBEB2B-FACD-4B25-966A-602D9B57B37E}" srcOrd="3" destOrd="0" presId="urn:microsoft.com/office/officeart/2005/8/layout/process5"/>
    <dgm:cxn modelId="{DFA1E487-2FE5-4EFD-92DC-9B33BF46AFD2}" type="presParOf" srcId="{9EBBEB2B-FACD-4B25-966A-602D9B57B37E}" destId="{60FEFB71-6CF3-4363-8DBC-6B2969E307B3}" srcOrd="0" destOrd="0" presId="urn:microsoft.com/office/officeart/2005/8/layout/process5"/>
    <dgm:cxn modelId="{ED5BC870-12CD-49D8-B217-0ACB1ED5D9AF}" type="presParOf" srcId="{0869A98F-6A8D-4961-A9C8-F427ED66753F}" destId="{181CB939-26BE-4C49-869E-F8ED17EDAC2C}" srcOrd="4" destOrd="0" presId="urn:microsoft.com/office/officeart/2005/8/layout/process5"/>
    <dgm:cxn modelId="{E4944002-82EF-463C-9F5A-19B16AF7ABEA}" type="presParOf" srcId="{0869A98F-6A8D-4961-A9C8-F427ED66753F}" destId="{C3AF0B88-B89E-4562-9F22-6A3B389CC0DE}" srcOrd="5" destOrd="0" presId="urn:microsoft.com/office/officeart/2005/8/layout/process5"/>
    <dgm:cxn modelId="{0A0C5DDD-BF5D-4BA2-A427-F56EB22DE7C5}" type="presParOf" srcId="{C3AF0B88-B89E-4562-9F22-6A3B389CC0DE}" destId="{C4A88E38-D603-40C1-8C5A-9CF1D36E6C1B}" srcOrd="0" destOrd="0" presId="urn:microsoft.com/office/officeart/2005/8/layout/process5"/>
    <dgm:cxn modelId="{C0464B8D-2CF8-4528-8EB0-681EC381CB0B}" type="presParOf" srcId="{0869A98F-6A8D-4961-A9C8-F427ED66753F}" destId="{3DB8CAF1-9890-44A4-AACF-0B9A437B0B53}" srcOrd="6" destOrd="0" presId="urn:microsoft.com/office/officeart/2005/8/layout/process5"/>
    <dgm:cxn modelId="{08E46A9E-C855-47E4-9EEF-226DF63F1B7A}" type="presParOf" srcId="{0869A98F-6A8D-4961-A9C8-F427ED66753F}" destId="{3406AEA8-5D80-4B6B-AE72-E9C4BB73528D}" srcOrd="7" destOrd="0" presId="urn:microsoft.com/office/officeart/2005/8/layout/process5"/>
    <dgm:cxn modelId="{1638A14D-55A7-43C9-BD83-3D7758D6F183}" type="presParOf" srcId="{3406AEA8-5D80-4B6B-AE72-E9C4BB73528D}" destId="{8CACFEC7-838F-479E-A712-90DAE2D5EE98}" srcOrd="0" destOrd="0" presId="urn:microsoft.com/office/officeart/2005/8/layout/process5"/>
    <dgm:cxn modelId="{90E6240F-D971-4291-BBB0-3E9EDC782E49}" type="presParOf" srcId="{0869A98F-6A8D-4961-A9C8-F427ED66753F}" destId="{2019867C-3AF0-4CB3-9D6D-9DF5EF09BD3E}" srcOrd="8" destOrd="0" presId="urn:microsoft.com/office/officeart/2005/8/layout/process5"/>
    <dgm:cxn modelId="{8270E55C-5B7E-4534-A17E-41A09886B3E6}" type="presParOf" srcId="{0869A98F-6A8D-4961-A9C8-F427ED66753F}" destId="{5D8BA39A-AD93-43A9-AC57-0556D8BAB884}" srcOrd="9" destOrd="0" presId="urn:microsoft.com/office/officeart/2005/8/layout/process5"/>
    <dgm:cxn modelId="{D1815559-D5E0-46F1-A29E-448BE76053DF}" type="presParOf" srcId="{5D8BA39A-AD93-43A9-AC57-0556D8BAB884}" destId="{52BE5F0B-ABD9-4A5B-A92A-30D69B48F881}" srcOrd="0" destOrd="0" presId="urn:microsoft.com/office/officeart/2005/8/layout/process5"/>
    <dgm:cxn modelId="{5385F002-4D8E-4473-8FFC-B12B8B0DAD6B}" type="presParOf" srcId="{0869A98F-6A8D-4961-A9C8-F427ED66753F}" destId="{F59519B4-0B01-4B08-8731-145944D8DFD9}" srcOrd="10" destOrd="0" presId="urn:microsoft.com/office/officeart/2005/8/layout/process5"/>
    <dgm:cxn modelId="{AB5CDE91-122E-442C-A749-AB5CE49C8606}" type="presParOf" srcId="{0869A98F-6A8D-4961-A9C8-F427ED66753F}" destId="{DC9A8D91-8927-4335-9B8A-13C397615AE0}" srcOrd="11" destOrd="0" presId="urn:microsoft.com/office/officeart/2005/8/layout/process5"/>
    <dgm:cxn modelId="{CDF8D08A-B0AB-4D5D-AB57-974B0098DFB6}" type="presParOf" srcId="{DC9A8D91-8927-4335-9B8A-13C397615AE0}" destId="{C84DCB63-EA58-43E1-A14E-8EEB24C15D82}" srcOrd="0" destOrd="0" presId="urn:microsoft.com/office/officeart/2005/8/layout/process5"/>
    <dgm:cxn modelId="{564CEACD-54F1-44DC-B59A-FED2E90172E0}" type="presParOf" srcId="{0869A98F-6A8D-4961-A9C8-F427ED66753F}" destId="{6978BC04-8076-4C42-B8BC-3DF1ED0E2DB3}" srcOrd="12" destOrd="0" presId="urn:microsoft.com/office/officeart/2005/8/layout/process5"/>
    <dgm:cxn modelId="{15110FB2-9345-4558-81B9-41A136DD0FDD}" type="presParOf" srcId="{0869A98F-6A8D-4961-A9C8-F427ED66753F}" destId="{8CC693D7-76D5-47F8-A27F-EC60949A5EAF}" srcOrd="13" destOrd="0" presId="urn:microsoft.com/office/officeart/2005/8/layout/process5"/>
    <dgm:cxn modelId="{E675FC48-198F-446E-A13F-982BCBA7F24A}" type="presParOf" srcId="{8CC693D7-76D5-47F8-A27F-EC60949A5EAF}" destId="{67BFB627-04D8-4E27-AA37-12AFF1717A63}" srcOrd="0" destOrd="0" presId="urn:microsoft.com/office/officeart/2005/8/layout/process5"/>
    <dgm:cxn modelId="{5A9847D0-120C-4CDE-ABA4-8AB921421B1E}" type="presParOf" srcId="{0869A98F-6A8D-4961-A9C8-F427ED66753F}" destId="{7C9AD10B-8F74-487F-A8FD-2C09D09B5C02}" srcOrd="14" destOrd="0" presId="urn:microsoft.com/office/officeart/2005/8/layout/process5"/>
    <dgm:cxn modelId="{AEC53CB3-6660-4205-9484-27BE689739E0}" type="presParOf" srcId="{0869A98F-6A8D-4961-A9C8-F427ED66753F}" destId="{FBD3D3D4-EC13-47D5-8263-6A857315036A}" srcOrd="15" destOrd="0" presId="urn:microsoft.com/office/officeart/2005/8/layout/process5"/>
    <dgm:cxn modelId="{5F5C7C5F-CF4F-4662-A0B7-B77675250166}" type="presParOf" srcId="{FBD3D3D4-EC13-47D5-8263-6A857315036A}" destId="{736CAD66-8FA8-456D-B49E-E165EEA18C8D}" srcOrd="0" destOrd="0" presId="urn:microsoft.com/office/officeart/2005/8/layout/process5"/>
    <dgm:cxn modelId="{F43A890C-8BC8-494A-8DF7-08676626065D}" type="presParOf" srcId="{0869A98F-6A8D-4961-A9C8-F427ED66753F}" destId="{7A67718E-D063-4BAA-BF62-08FF7A297D13}" srcOrd="16" destOrd="0" presId="urn:microsoft.com/office/officeart/2005/8/layout/process5"/>
    <dgm:cxn modelId="{F7E3704D-C72D-4B95-920B-6EC2C7B16BAE}" type="presParOf" srcId="{0869A98F-6A8D-4961-A9C8-F427ED66753F}" destId="{69FDE100-375B-433D-8C58-D1C21EDE9439}" srcOrd="17" destOrd="0" presId="urn:microsoft.com/office/officeart/2005/8/layout/process5"/>
    <dgm:cxn modelId="{B5A97345-02F9-4416-B8C9-6AA7F56D35C5}" type="presParOf" srcId="{69FDE100-375B-433D-8C58-D1C21EDE9439}" destId="{3D69C6AC-A96D-4158-A8EE-1A95E0020F6F}" srcOrd="0" destOrd="0" presId="urn:microsoft.com/office/officeart/2005/8/layout/process5"/>
    <dgm:cxn modelId="{B0C59AAA-FC15-4BDD-BA92-07A3D532D5A0}" type="presParOf" srcId="{0869A98F-6A8D-4961-A9C8-F427ED66753F}" destId="{B2A0A0A2-CF1F-43B3-BBEA-B523BBD9A75F}" srcOrd="18" destOrd="0" presId="urn:microsoft.com/office/officeart/2005/8/layout/process5"/>
    <dgm:cxn modelId="{5C84151C-1D15-4E12-9EFB-BE8D2D0B1761}" type="presParOf" srcId="{0869A98F-6A8D-4961-A9C8-F427ED66753F}" destId="{00C0FC72-8154-4C2E-B1C0-760A09AED3A2}" srcOrd="19" destOrd="0" presId="urn:microsoft.com/office/officeart/2005/8/layout/process5"/>
    <dgm:cxn modelId="{1BDA6E70-BF65-45B1-BB06-E669F22004AD}" type="presParOf" srcId="{00C0FC72-8154-4C2E-B1C0-760A09AED3A2}" destId="{C614671E-EAFB-439B-9D21-B37FEB869F5E}" srcOrd="0" destOrd="0" presId="urn:microsoft.com/office/officeart/2005/8/layout/process5"/>
    <dgm:cxn modelId="{C5423CA4-16D4-4A25-A441-2297EDFCCB86}" type="presParOf" srcId="{0869A98F-6A8D-4961-A9C8-F427ED66753F}" destId="{C2C86445-D803-4D1C-90F7-1970E6DBE4A0}" srcOrd="20" destOrd="0" presId="urn:microsoft.com/office/officeart/2005/8/layout/process5"/>
    <dgm:cxn modelId="{B4E3A942-A1A9-445C-B8EA-2B63A0C046D1}" type="presParOf" srcId="{0869A98F-6A8D-4961-A9C8-F427ED66753F}" destId="{3FE4712B-CBBC-4C44-A49A-F43E93F87CF0}" srcOrd="21" destOrd="0" presId="urn:microsoft.com/office/officeart/2005/8/layout/process5"/>
    <dgm:cxn modelId="{163F57E6-0B60-42F1-8A4C-AA38788EA708}" type="presParOf" srcId="{3FE4712B-CBBC-4C44-A49A-F43E93F87CF0}" destId="{59DAB5E0-4D86-4A60-AACF-32094B0FE022}" srcOrd="0" destOrd="0" presId="urn:microsoft.com/office/officeart/2005/8/layout/process5"/>
    <dgm:cxn modelId="{AC603BC8-6767-4146-A1AF-3EF82878F375}" type="presParOf" srcId="{0869A98F-6A8D-4961-A9C8-F427ED66753F}" destId="{529A479F-8238-4DAA-B3A4-CB3AEBF07BDD}"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90880-B198-4ECA-8598-F408E25AAE10}">
      <dsp:nvSpPr>
        <dsp:cNvPr id="0" name=""/>
        <dsp:cNvSpPr/>
      </dsp:nvSpPr>
      <dsp:spPr>
        <a:xfrm>
          <a:off x="5564993" y="4856348"/>
          <a:ext cx="369074" cy="351633"/>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36786" y="5019420"/>
        <a:ext cx="0" cy="0"/>
      </dsp:txXfrm>
    </dsp:sp>
    <dsp:sp modelId="{D8C416F8-9215-4CC2-B50F-E270E4BB38DC}">
      <dsp:nvSpPr>
        <dsp:cNvPr id="0" name=""/>
        <dsp:cNvSpPr/>
      </dsp:nvSpPr>
      <dsp:spPr>
        <a:xfrm>
          <a:off x="5564993" y="4504715"/>
          <a:ext cx="369074" cy="351633"/>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36786" y="4667787"/>
        <a:ext cx="0" cy="0"/>
      </dsp:txXfrm>
    </dsp:sp>
    <dsp:sp modelId="{755F3149-41AA-47EA-B77E-AA8254F2D010}">
      <dsp:nvSpPr>
        <dsp:cNvPr id="0" name=""/>
        <dsp:cNvSpPr/>
      </dsp:nvSpPr>
      <dsp:spPr>
        <a:xfrm>
          <a:off x="3350547" y="3273998"/>
          <a:ext cx="369074" cy="1582349"/>
        </a:xfrm>
        <a:custGeom>
          <a:avLst/>
          <a:gdLst/>
          <a:ahLst/>
          <a:cxnLst/>
          <a:rect l="0" t="0" r="0" b="0"/>
          <a:pathLst>
            <a:path>
              <a:moveTo>
                <a:pt x="0" y="0"/>
              </a:moveTo>
              <a:lnTo>
                <a:pt x="146226" y="0"/>
              </a:lnTo>
              <a:lnTo>
                <a:pt x="146226" y="1393165"/>
              </a:lnTo>
              <a:lnTo>
                <a:pt x="292453" y="1393165"/>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3494464" y="4024552"/>
        <a:ext cx="0" cy="0"/>
      </dsp:txXfrm>
    </dsp:sp>
    <dsp:sp modelId="{1F45A5DC-8C4F-48F9-9440-B3B35CD1374F}">
      <dsp:nvSpPr>
        <dsp:cNvPr id="0" name=""/>
        <dsp:cNvSpPr/>
      </dsp:nvSpPr>
      <dsp:spPr>
        <a:xfrm>
          <a:off x="5564993" y="3755728"/>
          <a:ext cx="369074" cy="91440"/>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40303" y="3792221"/>
        <a:ext cx="0" cy="0"/>
      </dsp:txXfrm>
    </dsp:sp>
    <dsp:sp modelId="{3F527AFA-C126-456C-B8ED-44E415E417B8}">
      <dsp:nvSpPr>
        <dsp:cNvPr id="0" name=""/>
        <dsp:cNvSpPr/>
      </dsp:nvSpPr>
      <dsp:spPr>
        <a:xfrm>
          <a:off x="3350547" y="3273998"/>
          <a:ext cx="369074" cy="527449"/>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3518990" y="3521629"/>
        <a:ext cx="0" cy="0"/>
      </dsp:txXfrm>
    </dsp:sp>
    <dsp:sp modelId="{8338CF7E-6329-4745-8349-5306407F3AF4}">
      <dsp:nvSpPr>
        <dsp:cNvPr id="0" name=""/>
        <dsp:cNvSpPr/>
      </dsp:nvSpPr>
      <dsp:spPr>
        <a:xfrm>
          <a:off x="5589795" y="1505440"/>
          <a:ext cx="344272" cy="1592741"/>
        </a:xfrm>
        <a:custGeom>
          <a:avLst/>
          <a:gdLst/>
          <a:ahLst/>
          <a:cxnLst/>
          <a:rect l="0" t="0" r="0" b="0"/>
          <a:pathLst>
            <a:path>
              <a:moveTo>
                <a:pt x="0" y="0"/>
              </a:moveTo>
              <a:lnTo>
                <a:pt x="146226" y="0"/>
              </a:lnTo>
              <a:lnTo>
                <a:pt x="146226" y="835899"/>
              </a:lnTo>
              <a:lnTo>
                <a:pt x="292453" y="835899"/>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21193" y="2261073"/>
        <a:ext cx="0" cy="0"/>
      </dsp:txXfrm>
    </dsp:sp>
    <dsp:sp modelId="{C27B5078-7E13-4442-A6EE-DF457DD0A047}">
      <dsp:nvSpPr>
        <dsp:cNvPr id="0" name=""/>
        <dsp:cNvSpPr/>
      </dsp:nvSpPr>
      <dsp:spPr>
        <a:xfrm>
          <a:off x="5589795" y="1505440"/>
          <a:ext cx="344272" cy="889474"/>
        </a:xfrm>
        <a:custGeom>
          <a:avLst/>
          <a:gdLst/>
          <a:ahLst/>
          <a:cxnLst/>
          <a:rect l="0" t="0" r="0" b="0"/>
          <a:pathLst>
            <a:path>
              <a:moveTo>
                <a:pt x="0" y="0"/>
              </a:moveTo>
              <a:lnTo>
                <a:pt x="172136" y="0"/>
              </a:lnTo>
              <a:lnTo>
                <a:pt x="172136" y="889474"/>
              </a:lnTo>
              <a:lnTo>
                <a:pt x="344272" y="88947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5738087" y="1926333"/>
        <a:ext cx="47688" cy="47688"/>
      </dsp:txXfrm>
    </dsp:sp>
    <dsp:sp modelId="{A2423410-B91F-4621-8D75-5F02EA153CFA}">
      <dsp:nvSpPr>
        <dsp:cNvPr id="0" name=""/>
        <dsp:cNvSpPr/>
      </dsp:nvSpPr>
      <dsp:spPr>
        <a:xfrm>
          <a:off x="5589795" y="1505440"/>
          <a:ext cx="344272" cy="186208"/>
        </a:xfrm>
        <a:custGeom>
          <a:avLst/>
          <a:gdLst/>
          <a:ahLst/>
          <a:cxnLst/>
          <a:rect l="0" t="0" r="0" b="0"/>
          <a:pathLst>
            <a:path>
              <a:moveTo>
                <a:pt x="0" y="0"/>
              </a:moveTo>
              <a:lnTo>
                <a:pt x="146226" y="0"/>
              </a:lnTo>
              <a:lnTo>
                <a:pt x="146226" y="278633"/>
              </a:lnTo>
              <a:lnTo>
                <a:pt x="292453" y="278633"/>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52146" y="1588759"/>
        <a:ext cx="0" cy="0"/>
      </dsp:txXfrm>
    </dsp:sp>
    <dsp:sp modelId="{06E036D4-04CB-4CA3-9269-18A87C9D3BD7}">
      <dsp:nvSpPr>
        <dsp:cNvPr id="0" name=""/>
        <dsp:cNvSpPr/>
      </dsp:nvSpPr>
      <dsp:spPr>
        <a:xfrm>
          <a:off x="5589795" y="988381"/>
          <a:ext cx="344272" cy="517058"/>
        </a:xfrm>
        <a:custGeom>
          <a:avLst/>
          <a:gdLst/>
          <a:ahLst/>
          <a:cxnLst/>
          <a:rect l="0" t="0" r="0" b="0"/>
          <a:pathLst>
            <a:path>
              <a:moveTo>
                <a:pt x="0" y="278633"/>
              </a:moveTo>
              <a:lnTo>
                <a:pt x="146226" y="278633"/>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46401" y="1231381"/>
        <a:ext cx="0" cy="0"/>
      </dsp:txXfrm>
    </dsp:sp>
    <dsp:sp modelId="{2DF74453-561D-4E60-865D-A7A531837782}">
      <dsp:nvSpPr>
        <dsp:cNvPr id="0" name=""/>
        <dsp:cNvSpPr/>
      </dsp:nvSpPr>
      <dsp:spPr>
        <a:xfrm>
          <a:off x="5589795" y="285115"/>
          <a:ext cx="344272" cy="1220325"/>
        </a:xfrm>
        <a:custGeom>
          <a:avLst/>
          <a:gdLst/>
          <a:ahLst/>
          <a:cxnLst/>
          <a:rect l="0" t="0" r="0" b="0"/>
          <a:pathLst>
            <a:path>
              <a:moveTo>
                <a:pt x="0" y="835899"/>
              </a:moveTo>
              <a:lnTo>
                <a:pt x="146226" y="835899"/>
              </a:lnTo>
              <a:lnTo>
                <a:pt x="146226" y="0"/>
              </a:lnTo>
              <a:lnTo>
                <a:pt x="292453" y="0"/>
              </a:lnTo>
            </a:path>
          </a:pathLst>
        </a:custGeom>
        <a:noFill/>
        <a:ln w="12700" cap="flat" cmpd="sng" algn="ctr">
          <a:solidFill>
            <a:srgbClr val="FA8D3D">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5730232" y="863578"/>
        <a:ext cx="0" cy="0"/>
      </dsp:txXfrm>
    </dsp:sp>
    <dsp:sp modelId="{6F127AFB-32C7-4136-83DE-C40F1BA38C3B}">
      <dsp:nvSpPr>
        <dsp:cNvPr id="0" name=""/>
        <dsp:cNvSpPr/>
      </dsp:nvSpPr>
      <dsp:spPr>
        <a:xfrm>
          <a:off x="3350547" y="1505440"/>
          <a:ext cx="393876" cy="1768558"/>
        </a:xfrm>
        <a:custGeom>
          <a:avLst/>
          <a:gdLst/>
          <a:ahLst/>
          <a:cxnLst/>
          <a:rect l="0" t="0" r="0" b="0"/>
          <a:pathLst>
            <a:path>
              <a:moveTo>
                <a:pt x="0" y="1393165"/>
              </a:moveTo>
              <a:lnTo>
                <a:pt x="146226" y="1393165"/>
              </a:lnTo>
              <a:lnTo>
                <a:pt x="146226" y="0"/>
              </a:lnTo>
              <a:lnTo>
                <a:pt x="292453" y="0"/>
              </a:lnTo>
            </a:path>
          </a:pathLst>
        </a:custGeom>
        <a:noFill/>
        <a:ln w="12700" cap="flat" cmpd="sng" algn="ctr">
          <a:solidFill>
            <a:srgbClr val="F9B63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3502188" y="2344422"/>
        <a:ext cx="0" cy="0"/>
      </dsp:txXfrm>
    </dsp:sp>
    <dsp:sp modelId="{D0BAE644-A919-4EF2-A16B-D6F3B9EBD28D}">
      <dsp:nvSpPr>
        <dsp:cNvPr id="0" name=""/>
        <dsp:cNvSpPr/>
      </dsp:nvSpPr>
      <dsp:spPr>
        <a:xfrm>
          <a:off x="1136101" y="3228278"/>
          <a:ext cx="369074" cy="91440"/>
        </a:xfrm>
        <a:custGeom>
          <a:avLst/>
          <a:gdLst/>
          <a:ahLst/>
          <a:cxnLst/>
          <a:rect l="0" t="0" r="0" b="0"/>
          <a:pathLst>
            <a:path>
              <a:moveTo>
                <a:pt x="0" y="45720"/>
              </a:moveTo>
              <a:lnTo>
                <a:pt x="292453" y="45720"/>
              </a:lnTo>
            </a:path>
          </a:pathLst>
        </a:custGeom>
        <a:noFill/>
        <a:ln w="12700" cap="flat" cmpd="sng" algn="ctr">
          <a:solidFill>
            <a:srgbClr val="55E4DA">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solidFill>
              <a:srgbClr val="000000">
                <a:hueOff val="0"/>
                <a:satOff val="0"/>
                <a:lumOff val="0"/>
                <a:alphaOff val="0"/>
              </a:srgbClr>
            </a:solidFill>
            <a:latin typeface="Times New Roman" panose="02020603050405020304"/>
            <a:ea typeface="+mn-ea"/>
            <a:cs typeface="+mn-cs"/>
          </a:endParaRPr>
        </a:p>
      </dsp:txBody>
      <dsp:txXfrm>
        <a:off x="1311412" y="3264771"/>
        <a:ext cx="0" cy="0"/>
      </dsp:txXfrm>
    </dsp:sp>
    <dsp:sp modelId="{49B70384-F283-4F4D-BD6C-2D32E8D20F03}">
      <dsp:nvSpPr>
        <dsp:cNvPr id="0" name=""/>
        <dsp:cNvSpPr/>
      </dsp:nvSpPr>
      <dsp:spPr>
        <a:xfrm rot="16200000">
          <a:off x="-625766" y="2992691"/>
          <a:ext cx="2961122" cy="562613"/>
        </a:xfrm>
        <a:prstGeom prst="rect">
          <a:avLst/>
        </a:prstGeom>
        <a:gradFill rotWithShape="0">
          <a:gsLst>
            <a:gs pos="0">
              <a:srgbClr val="B53D68">
                <a:hueOff val="0"/>
                <a:satOff val="0"/>
                <a:lumOff val="0"/>
                <a:alphaOff val="0"/>
                <a:satMod val="103000"/>
                <a:lumMod val="102000"/>
                <a:tint val="94000"/>
              </a:srgbClr>
            </a:gs>
            <a:gs pos="50000">
              <a:srgbClr val="B53D68">
                <a:hueOff val="0"/>
                <a:satOff val="0"/>
                <a:lumOff val="0"/>
                <a:alphaOff val="0"/>
                <a:satMod val="110000"/>
                <a:lumMod val="100000"/>
                <a:shade val="100000"/>
              </a:srgbClr>
            </a:gs>
            <a:gs pos="100000">
              <a:srgbClr val="B53D68">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GT" sz="2000" b="1" kern="1200" dirty="0">
              <a:solidFill>
                <a:sysClr val="window" lastClr="FFFFFF"/>
              </a:solidFill>
              <a:latin typeface="Arial" panose="020B0604020202020204"/>
              <a:ea typeface="+mn-ea"/>
              <a:cs typeface="+mn-cs"/>
            </a:rPr>
            <a:t>Junta Directiva</a:t>
          </a:r>
        </a:p>
      </dsp:txBody>
      <dsp:txXfrm>
        <a:off x="-625766" y="2992691"/>
        <a:ext cx="2961122" cy="562613"/>
      </dsp:txXfrm>
    </dsp:sp>
    <dsp:sp modelId="{B824BF16-ACAF-4FD2-B657-7D80F2A9B5BA}">
      <dsp:nvSpPr>
        <dsp:cNvPr id="0" name=""/>
        <dsp:cNvSpPr/>
      </dsp:nvSpPr>
      <dsp:spPr>
        <a:xfrm>
          <a:off x="1505176" y="2992691"/>
          <a:ext cx="1845371" cy="562613"/>
        </a:xfrm>
        <a:prstGeom prst="rect">
          <a:avLst/>
        </a:prstGeom>
        <a:gradFill rotWithShape="0">
          <a:gsLst>
            <a:gs pos="0">
              <a:srgbClr val="55E4DA">
                <a:hueOff val="0"/>
                <a:satOff val="0"/>
                <a:lumOff val="0"/>
                <a:alphaOff val="0"/>
                <a:satMod val="103000"/>
                <a:lumMod val="102000"/>
                <a:tint val="94000"/>
              </a:srgbClr>
            </a:gs>
            <a:gs pos="50000">
              <a:srgbClr val="55E4DA">
                <a:hueOff val="0"/>
                <a:satOff val="0"/>
                <a:lumOff val="0"/>
                <a:alphaOff val="0"/>
                <a:satMod val="110000"/>
                <a:lumMod val="100000"/>
                <a:shade val="100000"/>
              </a:srgbClr>
            </a:gs>
            <a:gs pos="100000">
              <a:srgbClr val="55E4D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a:solidFill>
                <a:sysClr val="window" lastClr="FFFFFF"/>
              </a:solidFill>
              <a:latin typeface="Arial" panose="020B0604020202020204"/>
              <a:ea typeface="+mn-ea"/>
              <a:cs typeface="+mn-cs"/>
            </a:rPr>
            <a:t>Gerente General</a:t>
          </a:r>
        </a:p>
      </dsp:txBody>
      <dsp:txXfrm>
        <a:off x="1505176" y="2992691"/>
        <a:ext cx="1845371" cy="562613"/>
      </dsp:txXfrm>
    </dsp:sp>
    <dsp:sp modelId="{4E109B5D-7604-4076-A6B7-02DFC9D663A4}">
      <dsp:nvSpPr>
        <dsp:cNvPr id="0" name=""/>
        <dsp:cNvSpPr/>
      </dsp:nvSpPr>
      <dsp:spPr>
        <a:xfrm>
          <a:off x="3744423" y="1224133"/>
          <a:ext cx="1845371" cy="562613"/>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Gerente</a:t>
          </a:r>
          <a:r>
            <a:rPr lang="es-GT" sz="1000" b="0" kern="1200" dirty="0">
              <a:solidFill>
                <a:sysClr val="window" lastClr="FFFFFF"/>
              </a:solidFill>
              <a:latin typeface="Arial" panose="020B0604020202020204"/>
              <a:ea typeface="+mn-ea"/>
              <a:cs typeface="+mn-cs"/>
            </a:rPr>
            <a:t> de </a:t>
          </a:r>
          <a:r>
            <a:rPr lang="es-GT" sz="1400" b="1" kern="1200" dirty="0" smtClean="0">
              <a:solidFill>
                <a:sysClr val="window" lastClr="FFFFFF"/>
              </a:solidFill>
              <a:latin typeface="Arial" panose="020B0604020202020204"/>
              <a:ea typeface="+mn-ea"/>
              <a:cs typeface="+mn-cs"/>
            </a:rPr>
            <a:t>Producción</a:t>
          </a:r>
          <a:endParaRPr lang="es-GT" sz="1400" b="1" kern="1200" dirty="0">
            <a:solidFill>
              <a:sysClr val="window" lastClr="FFFFFF"/>
            </a:solidFill>
            <a:latin typeface="Arial" panose="020B0604020202020204"/>
            <a:ea typeface="+mn-ea"/>
            <a:cs typeface="+mn-cs"/>
          </a:endParaRPr>
        </a:p>
      </dsp:txBody>
      <dsp:txXfrm>
        <a:off x="3744423" y="1224133"/>
        <a:ext cx="1845371" cy="562613"/>
      </dsp:txXfrm>
    </dsp:sp>
    <dsp:sp modelId="{C94FCE90-FA02-436B-96A1-E6C93AA789D0}">
      <dsp:nvSpPr>
        <dsp:cNvPr id="0" name=""/>
        <dsp:cNvSpPr/>
      </dsp:nvSpPr>
      <dsp:spPr>
        <a:xfrm>
          <a:off x="5934067" y="3808"/>
          <a:ext cx="1845371" cy="562613"/>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Personal Operativo</a:t>
          </a:r>
        </a:p>
      </dsp:txBody>
      <dsp:txXfrm>
        <a:off x="5934067" y="3808"/>
        <a:ext cx="1845371" cy="562613"/>
      </dsp:txXfrm>
    </dsp:sp>
    <dsp:sp modelId="{F74D1B1F-8803-4F53-8A84-298409F400DB}">
      <dsp:nvSpPr>
        <dsp:cNvPr id="0" name=""/>
        <dsp:cNvSpPr/>
      </dsp:nvSpPr>
      <dsp:spPr>
        <a:xfrm>
          <a:off x="5934067" y="707075"/>
          <a:ext cx="1845371" cy="562613"/>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Control de Calidad</a:t>
          </a:r>
        </a:p>
      </dsp:txBody>
      <dsp:txXfrm>
        <a:off x="5934067" y="707075"/>
        <a:ext cx="1845371" cy="562613"/>
      </dsp:txXfrm>
    </dsp:sp>
    <dsp:sp modelId="{969540AC-9209-40F4-9C47-BA2EC25F3444}">
      <dsp:nvSpPr>
        <dsp:cNvPr id="0" name=""/>
        <dsp:cNvSpPr/>
      </dsp:nvSpPr>
      <dsp:spPr>
        <a:xfrm>
          <a:off x="5934067" y="1410341"/>
          <a:ext cx="1845371" cy="562613"/>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Bodeguero</a:t>
          </a:r>
        </a:p>
      </dsp:txBody>
      <dsp:txXfrm>
        <a:off x="5934067" y="1410341"/>
        <a:ext cx="1845371" cy="562613"/>
      </dsp:txXfrm>
    </dsp:sp>
    <dsp:sp modelId="{864A70A1-1D55-4287-ABA1-1EB5628FEA5C}">
      <dsp:nvSpPr>
        <dsp:cNvPr id="0" name=""/>
        <dsp:cNvSpPr/>
      </dsp:nvSpPr>
      <dsp:spPr>
        <a:xfrm>
          <a:off x="5934067" y="2113608"/>
          <a:ext cx="1845371" cy="562613"/>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smtClean="0">
              <a:solidFill>
                <a:sysClr val="window" lastClr="FFFFFF"/>
              </a:solidFill>
              <a:latin typeface="Arial" panose="020B0604020202020204"/>
              <a:ea typeface="+mn-ea"/>
              <a:cs typeface="+mn-cs"/>
            </a:rPr>
            <a:t>Piloto</a:t>
          </a:r>
          <a:endParaRPr lang="es-GT" sz="1400" b="1" kern="1200" dirty="0">
            <a:solidFill>
              <a:sysClr val="window" lastClr="FFFFFF"/>
            </a:solidFill>
            <a:latin typeface="Arial" panose="020B0604020202020204"/>
            <a:ea typeface="+mn-ea"/>
            <a:cs typeface="+mn-cs"/>
          </a:endParaRPr>
        </a:p>
      </dsp:txBody>
      <dsp:txXfrm>
        <a:off x="5934067" y="2113608"/>
        <a:ext cx="1845371" cy="562613"/>
      </dsp:txXfrm>
    </dsp:sp>
    <dsp:sp modelId="{2C5F15AC-AE8A-4835-B3A8-3EDB9439D99D}">
      <dsp:nvSpPr>
        <dsp:cNvPr id="0" name=""/>
        <dsp:cNvSpPr/>
      </dsp:nvSpPr>
      <dsp:spPr>
        <a:xfrm>
          <a:off x="5934067" y="2816875"/>
          <a:ext cx="1845371" cy="562613"/>
        </a:xfrm>
        <a:prstGeom prst="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Mantenimiento</a:t>
          </a:r>
        </a:p>
        <a:p>
          <a:pPr lvl="0" algn="ctr" defTabSz="622300">
            <a:lnSpc>
              <a:spcPct val="90000"/>
            </a:lnSpc>
            <a:spcBef>
              <a:spcPct val="0"/>
            </a:spcBef>
            <a:spcAft>
              <a:spcPct val="35000"/>
            </a:spcAft>
          </a:pPr>
          <a:endParaRPr lang="es-GT" sz="800" kern="1200" dirty="0">
            <a:solidFill>
              <a:sysClr val="window" lastClr="FFFFFF"/>
            </a:solidFill>
            <a:latin typeface="Times New Roman" panose="02020603050405020304"/>
            <a:ea typeface="+mn-ea"/>
            <a:cs typeface="+mn-cs"/>
          </a:endParaRPr>
        </a:p>
      </dsp:txBody>
      <dsp:txXfrm>
        <a:off x="5934067" y="2816875"/>
        <a:ext cx="1845371" cy="562613"/>
      </dsp:txXfrm>
    </dsp:sp>
    <dsp:sp modelId="{770AA622-0F85-4307-B09C-0214CA044664}">
      <dsp:nvSpPr>
        <dsp:cNvPr id="0" name=""/>
        <dsp:cNvSpPr/>
      </dsp:nvSpPr>
      <dsp:spPr>
        <a:xfrm>
          <a:off x="3719622" y="3520141"/>
          <a:ext cx="1845371" cy="562613"/>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Gerente de Ventas</a:t>
          </a:r>
        </a:p>
      </dsp:txBody>
      <dsp:txXfrm>
        <a:off x="3719622" y="3520141"/>
        <a:ext cx="1845371" cy="562613"/>
      </dsp:txXfrm>
    </dsp:sp>
    <dsp:sp modelId="{F14718C3-D242-47B4-96D3-1A4BD8A0F3F5}">
      <dsp:nvSpPr>
        <dsp:cNvPr id="0" name=""/>
        <dsp:cNvSpPr/>
      </dsp:nvSpPr>
      <dsp:spPr>
        <a:xfrm>
          <a:off x="5934067" y="3520141"/>
          <a:ext cx="1845371" cy="562613"/>
        </a:xfrm>
        <a:prstGeom prst="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Vendedores</a:t>
          </a:r>
        </a:p>
      </dsp:txBody>
      <dsp:txXfrm>
        <a:off x="5934067" y="3520141"/>
        <a:ext cx="1845371" cy="562613"/>
      </dsp:txXfrm>
    </dsp:sp>
    <dsp:sp modelId="{B3C9BC1C-DB98-46E7-828B-1DC8C2646C74}">
      <dsp:nvSpPr>
        <dsp:cNvPr id="0" name=""/>
        <dsp:cNvSpPr/>
      </dsp:nvSpPr>
      <dsp:spPr>
        <a:xfrm>
          <a:off x="3719622" y="4575041"/>
          <a:ext cx="1845371" cy="562613"/>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Gerente Administrativo</a:t>
          </a:r>
        </a:p>
      </dsp:txBody>
      <dsp:txXfrm>
        <a:off x="3719622" y="4575041"/>
        <a:ext cx="1845371" cy="562613"/>
      </dsp:txXfrm>
    </dsp:sp>
    <dsp:sp modelId="{E3E00C9E-5893-4E94-A662-5194AE5346FF}">
      <dsp:nvSpPr>
        <dsp:cNvPr id="0" name=""/>
        <dsp:cNvSpPr/>
      </dsp:nvSpPr>
      <dsp:spPr>
        <a:xfrm>
          <a:off x="5934067" y="4223408"/>
          <a:ext cx="1845371" cy="562613"/>
        </a:xfrm>
        <a:prstGeom prst="rect">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a:solidFill>
                <a:sysClr val="window" lastClr="FFFFFF"/>
              </a:solidFill>
              <a:latin typeface="Arial" panose="020B0604020202020204"/>
              <a:ea typeface="+mn-ea"/>
              <a:cs typeface="+mn-cs"/>
            </a:rPr>
            <a:t>Contador</a:t>
          </a:r>
        </a:p>
      </dsp:txBody>
      <dsp:txXfrm>
        <a:off x="5934067" y="4223408"/>
        <a:ext cx="1845371" cy="562613"/>
      </dsp:txXfrm>
    </dsp:sp>
    <dsp:sp modelId="{C815DCD5-2FFF-49FC-83E8-90CAB3C7D179}">
      <dsp:nvSpPr>
        <dsp:cNvPr id="0" name=""/>
        <dsp:cNvSpPr/>
      </dsp:nvSpPr>
      <dsp:spPr>
        <a:xfrm>
          <a:off x="5934067" y="4926675"/>
          <a:ext cx="1845371" cy="562613"/>
        </a:xfrm>
        <a:prstGeom prst="rect">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b="1" kern="1200" dirty="0" smtClean="0">
              <a:solidFill>
                <a:sysClr val="window" lastClr="FFFFFF"/>
              </a:solidFill>
              <a:latin typeface="Arial" panose="020B0604020202020204"/>
              <a:ea typeface="+mn-ea"/>
              <a:cs typeface="+mn-cs"/>
            </a:rPr>
            <a:t>Secretaria</a:t>
          </a:r>
          <a:r>
            <a:rPr lang="es-GT" sz="1000" kern="1200" dirty="0" smtClean="0">
              <a:solidFill>
                <a:sysClr val="window" lastClr="FFFFFF"/>
              </a:solidFill>
              <a:latin typeface="Arial" panose="020B0604020202020204"/>
              <a:ea typeface="+mn-ea"/>
              <a:cs typeface="+mn-cs"/>
            </a:rPr>
            <a:t> </a:t>
          </a:r>
          <a:r>
            <a:rPr lang="es-GT" sz="1400" b="1" kern="1200" dirty="0" smtClean="0">
              <a:solidFill>
                <a:sysClr val="window" lastClr="FFFFFF"/>
              </a:solidFill>
              <a:latin typeface="Arial" panose="020B0604020202020204"/>
              <a:ea typeface="+mn-ea"/>
              <a:cs typeface="+mn-cs"/>
            </a:rPr>
            <a:t>General</a:t>
          </a:r>
          <a:endParaRPr lang="es-GT" sz="1400" b="1" kern="1200" dirty="0">
            <a:solidFill>
              <a:sysClr val="window" lastClr="FFFFFF"/>
            </a:solidFill>
            <a:latin typeface="Arial" panose="020B0604020202020204"/>
            <a:ea typeface="+mn-ea"/>
            <a:cs typeface="+mn-cs"/>
          </a:endParaRPr>
        </a:p>
      </dsp:txBody>
      <dsp:txXfrm>
        <a:off x="5934067" y="4926675"/>
        <a:ext cx="1845371" cy="562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A2D8-19C0-4A03-B182-8F77660A1CD1}">
      <dsp:nvSpPr>
        <dsp:cNvPr id="0" name=""/>
        <dsp:cNvSpPr/>
      </dsp:nvSpPr>
      <dsp:spPr>
        <a:xfrm>
          <a:off x="160489" y="0"/>
          <a:ext cx="4993076" cy="2160240"/>
        </a:xfrm>
        <a:prstGeom prst="rightArrow">
          <a:avLst/>
        </a:prstGeom>
        <a:solidFill>
          <a:srgbClr val="B53D68">
            <a:lumMod val="40000"/>
            <a:lumOff val="60000"/>
          </a:srgb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2B3D0F9-3866-4B0C-B652-E650C38433DB}">
      <dsp:nvSpPr>
        <dsp:cNvPr id="0" name=""/>
        <dsp:cNvSpPr/>
      </dsp:nvSpPr>
      <dsp:spPr>
        <a:xfrm>
          <a:off x="0" y="648072"/>
          <a:ext cx="1558476" cy="864096"/>
        </a:xfrm>
        <a:prstGeom prst="ellipse">
          <a:avLst/>
        </a:prstGeom>
        <a:solidFill>
          <a:srgbClr val="F1D7E0">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Times New Roman" panose="02020603050405020304"/>
              <a:ea typeface="+mn-ea"/>
              <a:cs typeface="+mn-cs"/>
            </a:rPr>
            <a:t>Glicerina</a:t>
          </a:r>
        </a:p>
      </dsp:txBody>
      <dsp:txXfrm>
        <a:off x="228234" y="774616"/>
        <a:ext cx="1102008" cy="611008"/>
      </dsp:txXfrm>
    </dsp:sp>
    <dsp:sp modelId="{79D904BC-76C4-4B68-B260-23DB726572D8}">
      <dsp:nvSpPr>
        <dsp:cNvPr id="0" name=""/>
        <dsp:cNvSpPr/>
      </dsp:nvSpPr>
      <dsp:spPr>
        <a:xfrm>
          <a:off x="1670517" y="648072"/>
          <a:ext cx="1558476" cy="864096"/>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Times New Roman" panose="02020603050405020304"/>
              <a:ea typeface="+mn-ea"/>
              <a:cs typeface="+mn-cs"/>
            </a:rPr>
            <a:t>Aceite Esencial</a:t>
          </a:r>
        </a:p>
      </dsp:txBody>
      <dsp:txXfrm>
        <a:off x="1898751" y="774616"/>
        <a:ext cx="1102008" cy="611008"/>
      </dsp:txXfrm>
    </dsp:sp>
    <dsp:sp modelId="{8595E152-2E22-4AA8-9929-CC33E95FC0D7}">
      <dsp:nvSpPr>
        <dsp:cNvPr id="0" name=""/>
        <dsp:cNvSpPr/>
      </dsp:nvSpPr>
      <dsp:spPr>
        <a:xfrm>
          <a:off x="3324426" y="635456"/>
          <a:ext cx="1558476" cy="864096"/>
        </a:xfrm>
        <a:prstGeom prst="ellipse">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Times New Roman" panose="02020603050405020304"/>
              <a:ea typeface="+mn-ea"/>
              <a:cs typeface="+mn-cs"/>
            </a:rPr>
            <a:t>Colorante</a:t>
          </a:r>
        </a:p>
      </dsp:txBody>
      <dsp:txXfrm>
        <a:off x="3552660" y="762000"/>
        <a:ext cx="1102008" cy="611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78C5-81B8-4836-9B15-4126E5A9E470}">
      <dsp:nvSpPr>
        <dsp:cNvPr id="0" name=""/>
        <dsp:cNvSpPr/>
      </dsp:nvSpPr>
      <dsp:spPr>
        <a:xfrm>
          <a:off x="3607" y="568134"/>
          <a:ext cx="1577249" cy="946349"/>
        </a:xfrm>
        <a:prstGeom prst="roundRect">
          <a:avLst>
            <a:gd name="adj" fmla="val 10000"/>
          </a:avLst>
        </a:prstGeom>
        <a:gradFill rotWithShape="0">
          <a:gsLst>
            <a:gs pos="0">
              <a:srgbClr val="FA8D3D">
                <a:hueOff val="0"/>
                <a:satOff val="0"/>
                <a:lumOff val="0"/>
                <a:alphaOff val="0"/>
                <a:satMod val="103000"/>
                <a:lumMod val="102000"/>
                <a:tint val="94000"/>
              </a:srgbClr>
            </a:gs>
            <a:gs pos="50000">
              <a:srgbClr val="FA8D3D">
                <a:hueOff val="0"/>
                <a:satOff val="0"/>
                <a:lumOff val="0"/>
                <a:alphaOff val="0"/>
                <a:satMod val="110000"/>
                <a:lumMod val="100000"/>
                <a:shade val="100000"/>
              </a:srgbClr>
            </a:gs>
            <a:gs pos="100000">
              <a:srgbClr val="FA8D3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Tanque de almacenamiento Materias Prima</a:t>
          </a:r>
        </a:p>
      </dsp:txBody>
      <dsp:txXfrm>
        <a:off x="31325" y="595852"/>
        <a:ext cx="1521813" cy="890913"/>
      </dsp:txXfrm>
    </dsp:sp>
    <dsp:sp modelId="{2E5172FC-F734-4F4A-AC0D-2B760A06D33B}">
      <dsp:nvSpPr>
        <dsp:cNvPr id="0" name=""/>
        <dsp:cNvSpPr/>
      </dsp:nvSpPr>
      <dsp:spPr>
        <a:xfrm>
          <a:off x="1719654" y="845730"/>
          <a:ext cx="334376" cy="391157"/>
        </a:xfrm>
        <a:prstGeom prst="rightArrow">
          <a:avLst>
            <a:gd name="adj1" fmla="val 60000"/>
            <a:gd name="adj2" fmla="val 50000"/>
          </a:avLst>
        </a:prstGeom>
        <a:gradFill rotWithShape="0">
          <a:gsLst>
            <a:gs pos="0">
              <a:srgbClr val="FA8D3D">
                <a:hueOff val="0"/>
                <a:satOff val="0"/>
                <a:lumOff val="0"/>
                <a:alphaOff val="0"/>
                <a:satMod val="103000"/>
                <a:lumMod val="102000"/>
                <a:tint val="94000"/>
              </a:srgbClr>
            </a:gs>
            <a:gs pos="50000">
              <a:srgbClr val="FA8D3D">
                <a:hueOff val="0"/>
                <a:satOff val="0"/>
                <a:lumOff val="0"/>
                <a:alphaOff val="0"/>
                <a:satMod val="110000"/>
                <a:lumMod val="100000"/>
                <a:shade val="100000"/>
              </a:srgbClr>
            </a:gs>
            <a:gs pos="100000">
              <a:srgbClr val="FA8D3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1719654" y="923961"/>
        <a:ext cx="234063" cy="234695"/>
      </dsp:txXfrm>
    </dsp:sp>
    <dsp:sp modelId="{AB198BBC-70EA-409C-B033-6EEA89BF68CF}">
      <dsp:nvSpPr>
        <dsp:cNvPr id="0" name=""/>
        <dsp:cNvSpPr/>
      </dsp:nvSpPr>
      <dsp:spPr>
        <a:xfrm>
          <a:off x="2211756" y="568134"/>
          <a:ext cx="1577249" cy="946349"/>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smtClean="0">
              <a:solidFill>
                <a:sysClr val="window" lastClr="FFFFFF"/>
              </a:solidFill>
              <a:latin typeface="Times New Roman" panose="02020603050405020304"/>
              <a:ea typeface="+mn-ea"/>
              <a:cs typeface="+mn-cs"/>
            </a:rPr>
            <a:t>Dosificación </a:t>
          </a:r>
          <a:r>
            <a:rPr lang="es-GT" sz="1400" kern="1200" dirty="0">
              <a:solidFill>
                <a:sysClr val="window" lastClr="FFFFFF"/>
              </a:solidFill>
              <a:latin typeface="Times New Roman" panose="02020603050405020304"/>
              <a:ea typeface="+mn-ea"/>
              <a:cs typeface="+mn-cs"/>
            </a:rPr>
            <a:t>de Materia primas </a:t>
          </a:r>
        </a:p>
      </dsp:txBody>
      <dsp:txXfrm>
        <a:off x="2239474" y="595852"/>
        <a:ext cx="1521813" cy="890913"/>
      </dsp:txXfrm>
    </dsp:sp>
    <dsp:sp modelId="{9EBBEB2B-FACD-4B25-966A-602D9B57B37E}">
      <dsp:nvSpPr>
        <dsp:cNvPr id="0" name=""/>
        <dsp:cNvSpPr/>
      </dsp:nvSpPr>
      <dsp:spPr>
        <a:xfrm>
          <a:off x="3927803" y="845730"/>
          <a:ext cx="334376" cy="391157"/>
        </a:xfrm>
        <a:prstGeom prst="rightArrow">
          <a:avLst>
            <a:gd name="adj1" fmla="val 60000"/>
            <a:gd name="adj2" fmla="val 50000"/>
          </a:avLst>
        </a:prstGeom>
        <a:gradFill rotWithShape="0">
          <a:gsLst>
            <a:gs pos="0">
              <a:srgbClr val="FA8D3D">
                <a:hueOff val="1875608"/>
                <a:satOff val="-4497"/>
                <a:lumOff val="-2569"/>
                <a:alphaOff val="0"/>
                <a:satMod val="103000"/>
                <a:lumMod val="102000"/>
                <a:tint val="94000"/>
              </a:srgbClr>
            </a:gs>
            <a:gs pos="50000">
              <a:srgbClr val="FA8D3D">
                <a:hueOff val="1875608"/>
                <a:satOff val="-4497"/>
                <a:lumOff val="-2569"/>
                <a:alphaOff val="0"/>
                <a:satMod val="110000"/>
                <a:lumMod val="100000"/>
                <a:shade val="100000"/>
              </a:srgbClr>
            </a:gs>
            <a:gs pos="100000">
              <a:srgbClr val="FA8D3D">
                <a:hueOff val="1875608"/>
                <a:satOff val="-4497"/>
                <a:lumOff val="-2569"/>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3927803" y="923961"/>
        <a:ext cx="234063" cy="234695"/>
      </dsp:txXfrm>
    </dsp:sp>
    <dsp:sp modelId="{181CB939-26BE-4C49-869E-F8ED17EDAC2C}">
      <dsp:nvSpPr>
        <dsp:cNvPr id="0" name=""/>
        <dsp:cNvSpPr/>
      </dsp:nvSpPr>
      <dsp:spPr>
        <a:xfrm>
          <a:off x="4419905" y="568134"/>
          <a:ext cx="1577249" cy="946349"/>
        </a:xfrm>
        <a:prstGeom prst="roundRect">
          <a:avLst>
            <a:gd name="adj" fmla="val 10000"/>
          </a:avLst>
        </a:prstGeom>
        <a:gradFill rotWithShape="0">
          <a:gsLst>
            <a:gs pos="0">
              <a:srgbClr val="FA8D3D">
                <a:hueOff val="3410196"/>
                <a:satOff val="-8177"/>
                <a:lumOff val="-4670"/>
                <a:alphaOff val="0"/>
                <a:satMod val="103000"/>
                <a:lumMod val="102000"/>
                <a:tint val="94000"/>
              </a:srgbClr>
            </a:gs>
            <a:gs pos="50000">
              <a:srgbClr val="FA8D3D">
                <a:hueOff val="3410196"/>
                <a:satOff val="-8177"/>
                <a:lumOff val="-4670"/>
                <a:alphaOff val="0"/>
                <a:satMod val="110000"/>
                <a:lumMod val="100000"/>
                <a:shade val="100000"/>
              </a:srgbClr>
            </a:gs>
            <a:gs pos="100000">
              <a:srgbClr val="FA8D3D">
                <a:hueOff val="3410196"/>
                <a:satOff val="-8177"/>
                <a:lumOff val="-467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Fundir la base</a:t>
          </a:r>
        </a:p>
      </dsp:txBody>
      <dsp:txXfrm>
        <a:off x="4447623" y="595852"/>
        <a:ext cx="1521813" cy="890913"/>
      </dsp:txXfrm>
    </dsp:sp>
    <dsp:sp modelId="{C3AF0B88-B89E-4562-9F22-6A3B389CC0DE}">
      <dsp:nvSpPr>
        <dsp:cNvPr id="0" name=""/>
        <dsp:cNvSpPr/>
      </dsp:nvSpPr>
      <dsp:spPr>
        <a:xfrm>
          <a:off x="6135952" y="845730"/>
          <a:ext cx="334376" cy="391157"/>
        </a:xfrm>
        <a:prstGeom prst="rightArrow">
          <a:avLst>
            <a:gd name="adj1" fmla="val 60000"/>
            <a:gd name="adj2" fmla="val 50000"/>
          </a:avLst>
        </a:prstGeom>
        <a:gradFill rotWithShape="0">
          <a:gsLst>
            <a:gs pos="0">
              <a:srgbClr val="FA8D3D">
                <a:hueOff val="3751216"/>
                <a:satOff val="-8995"/>
                <a:lumOff val="-5137"/>
                <a:alphaOff val="0"/>
                <a:satMod val="103000"/>
                <a:lumMod val="102000"/>
                <a:tint val="94000"/>
              </a:srgbClr>
            </a:gs>
            <a:gs pos="50000">
              <a:srgbClr val="FA8D3D">
                <a:hueOff val="3751216"/>
                <a:satOff val="-8995"/>
                <a:lumOff val="-5137"/>
                <a:alphaOff val="0"/>
                <a:satMod val="110000"/>
                <a:lumMod val="100000"/>
                <a:shade val="100000"/>
              </a:srgbClr>
            </a:gs>
            <a:gs pos="100000">
              <a:srgbClr val="FA8D3D">
                <a:hueOff val="3751216"/>
                <a:satOff val="-8995"/>
                <a:lumOff val="-5137"/>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6135952" y="923961"/>
        <a:ext cx="234063" cy="234695"/>
      </dsp:txXfrm>
    </dsp:sp>
    <dsp:sp modelId="{3DB8CAF1-9890-44A4-AACF-0B9A437B0B53}">
      <dsp:nvSpPr>
        <dsp:cNvPr id="0" name=""/>
        <dsp:cNvSpPr/>
      </dsp:nvSpPr>
      <dsp:spPr>
        <a:xfrm>
          <a:off x="6628054" y="568134"/>
          <a:ext cx="1577249" cy="946349"/>
        </a:xfrm>
        <a:prstGeom prst="roundRect">
          <a:avLst>
            <a:gd name="adj" fmla="val 10000"/>
          </a:avLst>
        </a:prstGeom>
        <a:gradFill rotWithShape="0">
          <a:gsLst>
            <a:gs pos="0">
              <a:srgbClr val="FA8D3D">
                <a:hueOff val="5115294"/>
                <a:satOff val="-12265"/>
                <a:lumOff val="-7006"/>
                <a:alphaOff val="0"/>
                <a:satMod val="103000"/>
                <a:lumMod val="102000"/>
                <a:tint val="94000"/>
              </a:srgbClr>
            </a:gs>
            <a:gs pos="50000">
              <a:srgbClr val="FA8D3D">
                <a:hueOff val="5115294"/>
                <a:satOff val="-12265"/>
                <a:lumOff val="-7006"/>
                <a:alphaOff val="0"/>
                <a:satMod val="110000"/>
                <a:lumMod val="100000"/>
                <a:shade val="100000"/>
              </a:srgbClr>
            </a:gs>
            <a:gs pos="100000">
              <a:srgbClr val="FA8D3D">
                <a:hueOff val="5115294"/>
                <a:satOff val="-12265"/>
                <a:lumOff val="-700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Añadir el Aceite esencial</a:t>
          </a:r>
        </a:p>
      </dsp:txBody>
      <dsp:txXfrm>
        <a:off x="6655772" y="595852"/>
        <a:ext cx="1521813" cy="890913"/>
      </dsp:txXfrm>
    </dsp:sp>
    <dsp:sp modelId="{3406AEA8-5D80-4B6B-AE72-E9C4BB73528D}">
      <dsp:nvSpPr>
        <dsp:cNvPr id="0" name=""/>
        <dsp:cNvSpPr/>
      </dsp:nvSpPr>
      <dsp:spPr>
        <a:xfrm rot="5400000">
          <a:off x="7249490" y="1624891"/>
          <a:ext cx="334376" cy="391157"/>
        </a:xfrm>
        <a:prstGeom prst="rightArrow">
          <a:avLst>
            <a:gd name="adj1" fmla="val 60000"/>
            <a:gd name="adj2" fmla="val 50000"/>
          </a:avLst>
        </a:prstGeom>
        <a:gradFill rotWithShape="0">
          <a:gsLst>
            <a:gs pos="0">
              <a:srgbClr val="FA8D3D">
                <a:hueOff val="5626823"/>
                <a:satOff val="-13492"/>
                <a:lumOff val="-7706"/>
                <a:alphaOff val="0"/>
                <a:satMod val="103000"/>
                <a:lumMod val="102000"/>
                <a:tint val="94000"/>
              </a:srgbClr>
            </a:gs>
            <a:gs pos="50000">
              <a:srgbClr val="FA8D3D">
                <a:hueOff val="5626823"/>
                <a:satOff val="-13492"/>
                <a:lumOff val="-7706"/>
                <a:alphaOff val="0"/>
                <a:satMod val="110000"/>
                <a:lumMod val="100000"/>
                <a:shade val="100000"/>
              </a:srgbClr>
            </a:gs>
            <a:gs pos="100000">
              <a:srgbClr val="FA8D3D">
                <a:hueOff val="5626823"/>
                <a:satOff val="-13492"/>
                <a:lumOff val="-7706"/>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rot="-5400000">
        <a:off x="7299331" y="1653282"/>
        <a:ext cx="234695" cy="234063"/>
      </dsp:txXfrm>
    </dsp:sp>
    <dsp:sp modelId="{2019867C-3AF0-4CB3-9D6D-9DF5EF09BD3E}">
      <dsp:nvSpPr>
        <dsp:cNvPr id="0" name=""/>
        <dsp:cNvSpPr/>
      </dsp:nvSpPr>
      <dsp:spPr>
        <a:xfrm>
          <a:off x="6628054" y="2145383"/>
          <a:ext cx="1577249" cy="946349"/>
        </a:xfrm>
        <a:prstGeom prst="roundRect">
          <a:avLst>
            <a:gd name="adj" fmla="val 10000"/>
          </a:avLst>
        </a:prstGeom>
        <a:gradFill rotWithShape="0">
          <a:gsLst>
            <a:gs pos="0">
              <a:srgbClr val="FA8D3D">
                <a:hueOff val="6820392"/>
                <a:satOff val="-16354"/>
                <a:lumOff val="-9341"/>
                <a:alphaOff val="0"/>
                <a:satMod val="103000"/>
                <a:lumMod val="102000"/>
                <a:tint val="94000"/>
              </a:srgbClr>
            </a:gs>
            <a:gs pos="50000">
              <a:srgbClr val="FA8D3D">
                <a:hueOff val="6820392"/>
                <a:satOff val="-16354"/>
                <a:lumOff val="-9341"/>
                <a:alphaOff val="0"/>
                <a:satMod val="110000"/>
                <a:lumMod val="100000"/>
                <a:shade val="100000"/>
              </a:srgbClr>
            </a:gs>
            <a:gs pos="100000">
              <a:srgbClr val="FA8D3D">
                <a:hueOff val="6820392"/>
                <a:satOff val="-16354"/>
                <a:lumOff val="-934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Añadir el colorante</a:t>
          </a:r>
        </a:p>
      </dsp:txBody>
      <dsp:txXfrm>
        <a:off x="6655772" y="2173101"/>
        <a:ext cx="1521813" cy="890913"/>
      </dsp:txXfrm>
    </dsp:sp>
    <dsp:sp modelId="{5D8BA39A-AD93-43A9-AC57-0556D8BAB884}">
      <dsp:nvSpPr>
        <dsp:cNvPr id="0" name=""/>
        <dsp:cNvSpPr/>
      </dsp:nvSpPr>
      <dsp:spPr>
        <a:xfrm rot="10800000">
          <a:off x="6154879" y="2422979"/>
          <a:ext cx="334376" cy="391157"/>
        </a:xfrm>
        <a:prstGeom prst="rightArrow">
          <a:avLst>
            <a:gd name="adj1" fmla="val 60000"/>
            <a:gd name="adj2" fmla="val 50000"/>
          </a:avLst>
        </a:prstGeom>
        <a:gradFill rotWithShape="0">
          <a:gsLst>
            <a:gs pos="0">
              <a:srgbClr val="FA8D3D">
                <a:hueOff val="7502431"/>
                <a:satOff val="-17989"/>
                <a:lumOff val="-10275"/>
                <a:alphaOff val="0"/>
                <a:satMod val="103000"/>
                <a:lumMod val="102000"/>
                <a:tint val="94000"/>
              </a:srgbClr>
            </a:gs>
            <a:gs pos="50000">
              <a:srgbClr val="FA8D3D">
                <a:hueOff val="7502431"/>
                <a:satOff val="-17989"/>
                <a:lumOff val="-10275"/>
                <a:alphaOff val="0"/>
                <a:satMod val="110000"/>
                <a:lumMod val="100000"/>
                <a:shade val="100000"/>
              </a:srgbClr>
            </a:gs>
            <a:gs pos="100000">
              <a:srgbClr val="FA8D3D">
                <a:hueOff val="7502431"/>
                <a:satOff val="-17989"/>
                <a:lumOff val="-10275"/>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rot="10800000">
        <a:off x="6255192" y="2501210"/>
        <a:ext cx="234063" cy="234695"/>
      </dsp:txXfrm>
    </dsp:sp>
    <dsp:sp modelId="{F59519B4-0B01-4B08-8731-145944D8DFD9}">
      <dsp:nvSpPr>
        <dsp:cNvPr id="0" name=""/>
        <dsp:cNvSpPr/>
      </dsp:nvSpPr>
      <dsp:spPr>
        <a:xfrm>
          <a:off x="4419905" y="2145383"/>
          <a:ext cx="1577249" cy="946349"/>
        </a:xfrm>
        <a:prstGeom prst="roundRect">
          <a:avLst>
            <a:gd name="adj" fmla="val 10000"/>
          </a:avLst>
        </a:prstGeom>
        <a:gradFill rotWithShape="0">
          <a:gsLst>
            <a:gs pos="0">
              <a:srgbClr val="FA8D3D">
                <a:hueOff val="8525490"/>
                <a:satOff val="-20442"/>
                <a:lumOff val="-11676"/>
                <a:alphaOff val="0"/>
                <a:satMod val="103000"/>
                <a:lumMod val="102000"/>
                <a:tint val="94000"/>
              </a:srgbClr>
            </a:gs>
            <a:gs pos="50000">
              <a:srgbClr val="FA8D3D">
                <a:hueOff val="8525490"/>
                <a:satOff val="-20442"/>
                <a:lumOff val="-11676"/>
                <a:alphaOff val="0"/>
                <a:satMod val="110000"/>
                <a:lumMod val="100000"/>
                <a:shade val="100000"/>
              </a:srgbClr>
            </a:gs>
            <a:gs pos="100000">
              <a:srgbClr val="FA8D3D">
                <a:hueOff val="8525490"/>
                <a:satOff val="-20442"/>
                <a:lumOff val="-116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Proceso de moldeo</a:t>
          </a:r>
        </a:p>
      </dsp:txBody>
      <dsp:txXfrm>
        <a:off x="4447623" y="2173101"/>
        <a:ext cx="1521813" cy="890913"/>
      </dsp:txXfrm>
    </dsp:sp>
    <dsp:sp modelId="{DC9A8D91-8927-4335-9B8A-13C397615AE0}">
      <dsp:nvSpPr>
        <dsp:cNvPr id="0" name=""/>
        <dsp:cNvSpPr/>
      </dsp:nvSpPr>
      <dsp:spPr>
        <a:xfrm rot="10800000">
          <a:off x="3946730" y="2422979"/>
          <a:ext cx="334376" cy="391157"/>
        </a:xfrm>
        <a:prstGeom prst="rightArrow">
          <a:avLst>
            <a:gd name="adj1" fmla="val 60000"/>
            <a:gd name="adj2" fmla="val 50000"/>
          </a:avLst>
        </a:prstGeom>
        <a:gradFill rotWithShape="0">
          <a:gsLst>
            <a:gs pos="0">
              <a:srgbClr val="FA8D3D">
                <a:hueOff val="9378039"/>
                <a:satOff val="-22486"/>
                <a:lumOff val="-12844"/>
                <a:alphaOff val="0"/>
                <a:satMod val="103000"/>
                <a:lumMod val="102000"/>
                <a:tint val="94000"/>
              </a:srgbClr>
            </a:gs>
            <a:gs pos="50000">
              <a:srgbClr val="FA8D3D">
                <a:hueOff val="9378039"/>
                <a:satOff val="-22486"/>
                <a:lumOff val="-12844"/>
                <a:alphaOff val="0"/>
                <a:satMod val="110000"/>
                <a:lumMod val="100000"/>
                <a:shade val="100000"/>
              </a:srgbClr>
            </a:gs>
            <a:gs pos="100000">
              <a:srgbClr val="FA8D3D">
                <a:hueOff val="9378039"/>
                <a:satOff val="-22486"/>
                <a:lumOff val="-12844"/>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rot="10800000">
        <a:off x="4047043" y="2501210"/>
        <a:ext cx="234063" cy="234695"/>
      </dsp:txXfrm>
    </dsp:sp>
    <dsp:sp modelId="{6978BC04-8076-4C42-B8BC-3DF1ED0E2DB3}">
      <dsp:nvSpPr>
        <dsp:cNvPr id="0" name=""/>
        <dsp:cNvSpPr/>
      </dsp:nvSpPr>
      <dsp:spPr>
        <a:xfrm>
          <a:off x="2211756" y="2145383"/>
          <a:ext cx="1577249" cy="946349"/>
        </a:xfrm>
        <a:prstGeom prst="roundRect">
          <a:avLst>
            <a:gd name="adj" fmla="val 10000"/>
          </a:avLst>
        </a:prstGeom>
        <a:gradFill rotWithShape="0">
          <a:gsLst>
            <a:gs pos="0">
              <a:srgbClr val="FA8D3D">
                <a:hueOff val="10230588"/>
                <a:satOff val="-24531"/>
                <a:lumOff val="-14011"/>
                <a:alphaOff val="0"/>
                <a:satMod val="103000"/>
                <a:lumMod val="102000"/>
                <a:tint val="94000"/>
              </a:srgbClr>
            </a:gs>
            <a:gs pos="50000">
              <a:srgbClr val="FA8D3D">
                <a:hueOff val="10230588"/>
                <a:satOff val="-24531"/>
                <a:lumOff val="-14011"/>
                <a:alphaOff val="0"/>
                <a:satMod val="110000"/>
                <a:lumMod val="100000"/>
                <a:shade val="100000"/>
              </a:srgbClr>
            </a:gs>
            <a:gs pos="100000">
              <a:srgbClr val="FA8D3D">
                <a:hueOff val="10230588"/>
                <a:satOff val="-24531"/>
                <a:lumOff val="-1401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Enfriamiento</a:t>
          </a:r>
        </a:p>
      </dsp:txBody>
      <dsp:txXfrm>
        <a:off x="2239474" y="2173101"/>
        <a:ext cx="1521813" cy="890913"/>
      </dsp:txXfrm>
    </dsp:sp>
    <dsp:sp modelId="{8CC693D7-76D5-47F8-A27F-EC60949A5EAF}">
      <dsp:nvSpPr>
        <dsp:cNvPr id="0" name=""/>
        <dsp:cNvSpPr/>
      </dsp:nvSpPr>
      <dsp:spPr>
        <a:xfrm rot="10800000">
          <a:off x="1738581" y="2422979"/>
          <a:ext cx="334376" cy="391157"/>
        </a:xfrm>
        <a:prstGeom prst="rightArrow">
          <a:avLst>
            <a:gd name="adj1" fmla="val 60000"/>
            <a:gd name="adj2" fmla="val 50000"/>
          </a:avLst>
        </a:prstGeom>
        <a:gradFill rotWithShape="0">
          <a:gsLst>
            <a:gs pos="0">
              <a:srgbClr val="FA8D3D">
                <a:hueOff val="11253647"/>
                <a:satOff val="-26984"/>
                <a:lumOff val="-15412"/>
                <a:alphaOff val="0"/>
                <a:satMod val="103000"/>
                <a:lumMod val="102000"/>
                <a:tint val="94000"/>
              </a:srgbClr>
            </a:gs>
            <a:gs pos="50000">
              <a:srgbClr val="FA8D3D">
                <a:hueOff val="11253647"/>
                <a:satOff val="-26984"/>
                <a:lumOff val="-15412"/>
                <a:alphaOff val="0"/>
                <a:satMod val="110000"/>
                <a:lumMod val="100000"/>
                <a:shade val="100000"/>
              </a:srgbClr>
            </a:gs>
            <a:gs pos="100000">
              <a:srgbClr val="FA8D3D">
                <a:hueOff val="11253647"/>
                <a:satOff val="-26984"/>
                <a:lumOff val="-15412"/>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rot="10800000">
        <a:off x="1838894" y="2501210"/>
        <a:ext cx="234063" cy="234695"/>
      </dsp:txXfrm>
    </dsp:sp>
    <dsp:sp modelId="{7C9AD10B-8F74-487F-A8FD-2C09D09B5C02}">
      <dsp:nvSpPr>
        <dsp:cNvPr id="0" name=""/>
        <dsp:cNvSpPr/>
      </dsp:nvSpPr>
      <dsp:spPr>
        <a:xfrm>
          <a:off x="3607" y="2145383"/>
          <a:ext cx="1577249" cy="946349"/>
        </a:xfrm>
        <a:prstGeom prst="roundRect">
          <a:avLst>
            <a:gd name="adj" fmla="val 10000"/>
          </a:avLst>
        </a:prstGeom>
        <a:gradFill rotWithShape="0">
          <a:gsLst>
            <a:gs pos="0">
              <a:srgbClr val="FA8D3D">
                <a:hueOff val="11935685"/>
                <a:satOff val="-28619"/>
                <a:lumOff val="-16346"/>
                <a:alphaOff val="0"/>
                <a:satMod val="103000"/>
                <a:lumMod val="102000"/>
                <a:tint val="94000"/>
              </a:srgbClr>
            </a:gs>
            <a:gs pos="50000">
              <a:srgbClr val="FA8D3D">
                <a:hueOff val="11935685"/>
                <a:satOff val="-28619"/>
                <a:lumOff val="-16346"/>
                <a:alphaOff val="0"/>
                <a:satMod val="110000"/>
                <a:lumMod val="100000"/>
                <a:shade val="100000"/>
              </a:srgbClr>
            </a:gs>
            <a:gs pos="100000">
              <a:srgbClr val="FA8D3D">
                <a:hueOff val="11935685"/>
                <a:satOff val="-28619"/>
                <a:lumOff val="-1634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Proceso de </a:t>
          </a:r>
          <a:r>
            <a:rPr lang="es-GT" sz="1400" kern="1200" dirty="0" smtClean="0">
              <a:solidFill>
                <a:sysClr val="window" lastClr="FFFFFF"/>
              </a:solidFill>
              <a:latin typeface="Times New Roman" panose="02020603050405020304"/>
              <a:ea typeface="+mn-ea"/>
              <a:cs typeface="+mn-cs"/>
            </a:rPr>
            <a:t>Desmolde</a:t>
          </a:r>
          <a:endParaRPr lang="es-GT" sz="1400" kern="1200" dirty="0">
            <a:solidFill>
              <a:sysClr val="window" lastClr="FFFFFF"/>
            </a:solidFill>
            <a:latin typeface="Times New Roman" panose="02020603050405020304"/>
            <a:ea typeface="+mn-ea"/>
            <a:cs typeface="+mn-cs"/>
          </a:endParaRPr>
        </a:p>
      </dsp:txBody>
      <dsp:txXfrm>
        <a:off x="31325" y="2173101"/>
        <a:ext cx="1521813" cy="890913"/>
      </dsp:txXfrm>
    </dsp:sp>
    <dsp:sp modelId="{FBD3D3D4-EC13-47D5-8263-6A857315036A}">
      <dsp:nvSpPr>
        <dsp:cNvPr id="0" name=""/>
        <dsp:cNvSpPr/>
      </dsp:nvSpPr>
      <dsp:spPr>
        <a:xfrm rot="5400000">
          <a:off x="625043" y="3202140"/>
          <a:ext cx="334376" cy="391157"/>
        </a:xfrm>
        <a:prstGeom prst="rightArrow">
          <a:avLst>
            <a:gd name="adj1" fmla="val 60000"/>
            <a:gd name="adj2" fmla="val 50000"/>
          </a:avLst>
        </a:prstGeom>
        <a:gradFill rotWithShape="0">
          <a:gsLst>
            <a:gs pos="0">
              <a:srgbClr val="FA8D3D">
                <a:hueOff val="13129254"/>
                <a:satOff val="-31481"/>
                <a:lumOff val="-17981"/>
                <a:alphaOff val="0"/>
                <a:satMod val="103000"/>
                <a:lumMod val="102000"/>
                <a:tint val="94000"/>
              </a:srgbClr>
            </a:gs>
            <a:gs pos="50000">
              <a:srgbClr val="FA8D3D">
                <a:hueOff val="13129254"/>
                <a:satOff val="-31481"/>
                <a:lumOff val="-17981"/>
                <a:alphaOff val="0"/>
                <a:satMod val="110000"/>
                <a:lumMod val="100000"/>
                <a:shade val="100000"/>
              </a:srgbClr>
            </a:gs>
            <a:gs pos="100000">
              <a:srgbClr val="FA8D3D">
                <a:hueOff val="13129254"/>
                <a:satOff val="-31481"/>
                <a:lumOff val="-17981"/>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rot="-5400000">
        <a:off x="674884" y="3230531"/>
        <a:ext cx="234695" cy="234063"/>
      </dsp:txXfrm>
    </dsp:sp>
    <dsp:sp modelId="{7A67718E-D063-4BAA-BF62-08FF7A297D13}">
      <dsp:nvSpPr>
        <dsp:cNvPr id="0" name=""/>
        <dsp:cNvSpPr/>
      </dsp:nvSpPr>
      <dsp:spPr>
        <a:xfrm>
          <a:off x="3607" y="3722632"/>
          <a:ext cx="1577249" cy="946349"/>
        </a:xfrm>
        <a:prstGeom prst="roundRect">
          <a:avLst>
            <a:gd name="adj" fmla="val 10000"/>
          </a:avLst>
        </a:prstGeom>
        <a:gradFill rotWithShape="0">
          <a:gsLst>
            <a:gs pos="0">
              <a:srgbClr val="FA8D3D">
                <a:hueOff val="13640784"/>
                <a:satOff val="-32708"/>
                <a:lumOff val="-18681"/>
                <a:alphaOff val="0"/>
                <a:satMod val="103000"/>
                <a:lumMod val="102000"/>
                <a:tint val="94000"/>
              </a:srgbClr>
            </a:gs>
            <a:gs pos="50000">
              <a:srgbClr val="FA8D3D">
                <a:hueOff val="13640784"/>
                <a:satOff val="-32708"/>
                <a:lumOff val="-18681"/>
                <a:alphaOff val="0"/>
                <a:satMod val="110000"/>
                <a:lumMod val="100000"/>
                <a:shade val="100000"/>
              </a:srgbClr>
            </a:gs>
            <a:gs pos="100000">
              <a:srgbClr val="FA8D3D">
                <a:hueOff val="13640784"/>
                <a:satOff val="-32708"/>
                <a:lumOff val="-186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Proceso de Empaque</a:t>
          </a:r>
        </a:p>
      </dsp:txBody>
      <dsp:txXfrm>
        <a:off x="31325" y="3750350"/>
        <a:ext cx="1521813" cy="890913"/>
      </dsp:txXfrm>
    </dsp:sp>
    <dsp:sp modelId="{69FDE100-375B-433D-8C58-D1C21EDE9439}">
      <dsp:nvSpPr>
        <dsp:cNvPr id="0" name=""/>
        <dsp:cNvSpPr/>
      </dsp:nvSpPr>
      <dsp:spPr>
        <a:xfrm>
          <a:off x="1719654" y="4000228"/>
          <a:ext cx="334376" cy="391157"/>
        </a:xfrm>
        <a:prstGeom prst="rightArrow">
          <a:avLst>
            <a:gd name="adj1" fmla="val 60000"/>
            <a:gd name="adj2" fmla="val 50000"/>
          </a:avLst>
        </a:prstGeom>
        <a:gradFill rotWithShape="0">
          <a:gsLst>
            <a:gs pos="0">
              <a:srgbClr val="FA8D3D">
                <a:hueOff val="15004862"/>
                <a:satOff val="-35978"/>
                <a:lumOff val="-20550"/>
                <a:alphaOff val="0"/>
                <a:satMod val="103000"/>
                <a:lumMod val="102000"/>
                <a:tint val="94000"/>
              </a:srgbClr>
            </a:gs>
            <a:gs pos="50000">
              <a:srgbClr val="FA8D3D">
                <a:hueOff val="15004862"/>
                <a:satOff val="-35978"/>
                <a:lumOff val="-20550"/>
                <a:alphaOff val="0"/>
                <a:satMod val="110000"/>
                <a:lumMod val="100000"/>
                <a:shade val="100000"/>
              </a:srgbClr>
            </a:gs>
            <a:gs pos="100000">
              <a:srgbClr val="FA8D3D">
                <a:hueOff val="15004862"/>
                <a:satOff val="-35978"/>
                <a:lumOff val="-2055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1719654" y="4078459"/>
        <a:ext cx="234063" cy="234695"/>
      </dsp:txXfrm>
    </dsp:sp>
    <dsp:sp modelId="{B2A0A0A2-CF1F-43B3-BBEA-B523BBD9A75F}">
      <dsp:nvSpPr>
        <dsp:cNvPr id="0" name=""/>
        <dsp:cNvSpPr/>
      </dsp:nvSpPr>
      <dsp:spPr>
        <a:xfrm>
          <a:off x="2211756" y="3722632"/>
          <a:ext cx="1577249" cy="946349"/>
        </a:xfrm>
        <a:prstGeom prst="roundRect">
          <a:avLst>
            <a:gd name="adj" fmla="val 10000"/>
          </a:avLst>
        </a:prstGeom>
        <a:gradFill rotWithShape="0">
          <a:gsLst>
            <a:gs pos="0">
              <a:srgbClr val="FA8D3D">
                <a:hueOff val="15345882"/>
                <a:satOff val="-36796"/>
                <a:lumOff val="-21017"/>
                <a:alphaOff val="0"/>
                <a:satMod val="103000"/>
                <a:lumMod val="102000"/>
                <a:tint val="94000"/>
              </a:srgbClr>
            </a:gs>
            <a:gs pos="50000">
              <a:srgbClr val="FA8D3D">
                <a:hueOff val="15345882"/>
                <a:satOff val="-36796"/>
                <a:lumOff val="-21017"/>
                <a:alphaOff val="0"/>
                <a:satMod val="110000"/>
                <a:lumMod val="100000"/>
                <a:shade val="100000"/>
              </a:srgbClr>
            </a:gs>
            <a:gs pos="100000">
              <a:srgbClr val="FA8D3D">
                <a:hueOff val="15345882"/>
                <a:satOff val="-36796"/>
                <a:lumOff val="-2101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Control de Calidad del producto</a:t>
          </a:r>
        </a:p>
      </dsp:txBody>
      <dsp:txXfrm>
        <a:off x="2239474" y="3750350"/>
        <a:ext cx="1521813" cy="890913"/>
      </dsp:txXfrm>
    </dsp:sp>
    <dsp:sp modelId="{00C0FC72-8154-4C2E-B1C0-760A09AED3A2}">
      <dsp:nvSpPr>
        <dsp:cNvPr id="0" name=""/>
        <dsp:cNvSpPr/>
      </dsp:nvSpPr>
      <dsp:spPr>
        <a:xfrm>
          <a:off x="3927803" y="4000228"/>
          <a:ext cx="334376" cy="391157"/>
        </a:xfrm>
        <a:prstGeom prst="rightArrow">
          <a:avLst>
            <a:gd name="adj1" fmla="val 60000"/>
            <a:gd name="adj2" fmla="val 50000"/>
          </a:avLst>
        </a:prstGeom>
        <a:gradFill rotWithShape="0">
          <a:gsLst>
            <a:gs pos="0">
              <a:srgbClr val="FA8D3D">
                <a:hueOff val="16880469"/>
                <a:satOff val="-40476"/>
                <a:lumOff val="-23118"/>
                <a:alphaOff val="0"/>
                <a:satMod val="103000"/>
                <a:lumMod val="102000"/>
                <a:tint val="94000"/>
              </a:srgbClr>
            </a:gs>
            <a:gs pos="50000">
              <a:srgbClr val="FA8D3D">
                <a:hueOff val="16880469"/>
                <a:satOff val="-40476"/>
                <a:lumOff val="-23118"/>
                <a:alphaOff val="0"/>
                <a:satMod val="110000"/>
                <a:lumMod val="100000"/>
                <a:shade val="100000"/>
              </a:srgbClr>
            </a:gs>
            <a:gs pos="100000">
              <a:srgbClr val="FA8D3D">
                <a:hueOff val="16880469"/>
                <a:satOff val="-40476"/>
                <a:lumOff val="-23118"/>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3927803" y="4078459"/>
        <a:ext cx="234063" cy="234695"/>
      </dsp:txXfrm>
    </dsp:sp>
    <dsp:sp modelId="{C2C86445-D803-4D1C-90F7-1970E6DBE4A0}">
      <dsp:nvSpPr>
        <dsp:cNvPr id="0" name=""/>
        <dsp:cNvSpPr/>
      </dsp:nvSpPr>
      <dsp:spPr>
        <a:xfrm>
          <a:off x="4419905" y="3722632"/>
          <a:ext cx="1577249" cy="946349"/>
        </a:xfrm>
        <a:prstGeom prst="roundRect">
          <a:avLst>
            <a:gd name="adj" fmla="val 10000"/>
          </a:avLst>
        </a:prstGeom>
        <a:gradFill rotWithShape="0">
          <a:gsLst>
            <a:gs pos="0">
              <a:srgbClr val="FA8D3D">
                <a:hueOff val="17050979"/>
                <a:satOff val="-40885"/>
                <a:lumOff val="-23352"/>
                <a:alphaOff val="0"/>
                <a:satMod val="103000"/>
                <a:lumMod val="102000"/>
                <a:tint val="94000"/>
              </a:srgbClr>
            </a:gs>
            <a:gs pos="50000">
              <a:srgbClr val="FA8D3D">
                <a:hueOff val="17050979"/>
                <a:satOff val="-40885"/>
                <a:lumOff val="-23352"/>
                <a:alphaOff val="0"/>
                <a:satMod val="110000"/>
                <a:lumMod val="100000"/>
                <a:shade val="100000"/>
              </a:srgbClr>
            </a:gs>
            <a:gs pos="100000">
              <a:srgbClr val="FA8D3D">
                <a:hueOff val="17050979"/>
                <a:satOff val="-40885"/>
                <a:lumOff val="-2335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a:solidFill>
                <a:sysClr val="window" lastClr="FFFFFF"/>
              </a:solidFill>
              <a:latin typeface="Times New Roman" panose="02020603050405020304"/>
              <a:ea typeface="+mn-ea"/>
              <a:cs typeface="+mn-cs"/>
            </a:rPr>
            <a:t>Almacenamiento Temporal del producto terminado</a:t>
          </a:r>
        </a:p>
      </dsp:txBody>
      <dsp:txXfrm>
        <a:off x="4447623" y="3750350"/>
        <a:ext cx="1521813" cy="890913"/>
      </dsp:txXfrm>
    </dsp:sp>
    <dsp:sp modelId="{3FE4712B-CBBC-4C44-A49A-F43E93F87CF0}">
      <dsp:nvSpPr>
        <dsp:cNvPr id="0" name=""/>
        <dsp:cNvSpPr/>
      </dsp:nvSpPr>
      <dsp:spPr>
        <a:xfrm>
          <a:off x="6135952" y="4000228"/>
          <a:ext cx="334376" cy="391157"/>
        </a:xfrm>
        <a:prstGeom prst="rightArrow">
          <a:avLst>
            <a:gd name="adj1" fmla="val 60000"/>
            <a:gd name="adj2" fmla="val 50000"/>
          </a:avLst>
        </a:prstGeom>
        <a:gradFill rotWithShape="0">
          <a:gsLst>
            <a:gs pos="0">
              <a:srgbClr val="FA8D3D">
                <a:hueOff val="18756077"/>
                <a:satOff val="-44973"/>
                <a:lumOff val="-25687"/>
                <a:alphaOff val="0"/>
                <a:satMod val="103000"/>
                <a:lumMod val="102000"/>
                <a:tint val="94000"/>
              </a:srgbClr>
            </a:gs>
            <a:gs pos="50000">
              <a:srgbClr val="FA8D3D">
                <a:hueOff val="18756077"/>
                <a:satOff val="-44973"/>
                <a:lumOff val="-25687"/>
                <a:alphaOff val="0"/>
                <a:satMod val="110000"/>
                <a:lumMod val="100000"/>
                <a:shade val="100000"/>
              </a:srgbClr>
            </a:gs>
            <a:gs pos="100000">
              <a:srgbClr val="FA8D3D">
                <a:hueOff val="18756077"/>
                <a:satOff val="-44973"/>
                <a:lumOff val="-25687"/>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dirty="0">
            <a:solidFill>
              <a:sysClr val="window" lastClr="FFFFFF"/>
            </a:solidFill>
            <a:latin typeface="Times New Roman" panose="02020603050405020304"/>
            <a:ea typeface="+mn-ea"/>
            <a:cs typeface="+mn-cs"/>
          </a:endParaRPr>
        </a:p>
      </dsp:txBody>
      <dsp:txXfrm>
        <a:off x="6135952" y="4078459"/>
        <a:ext cx="234063" cy="234695"/>
      </dsp:txXfrm>
    </dsp:sp>
    <dsp:sp modelId="{529A479F-8238-4DAA-B3A4-CB3AEBF07BDD}">
      <dsp:nvSpPr>
        <dsp:cNvPr id="0" name=""/>
        <dsp:cNvSpPr/>
      </dsp:nvSpPr>
      <dsp:spPr>
        <a:xfrm>
          <a:off x="6628054" y="3722632"/>
          <a:ext cx="1577249" cy="946349"/>
        </a:xfrm>
        <a:prstGeom prst="roundRect">
          <a:avLst>
            <a:gd name="adj" fmla="val 10000"/>
          </a:avLst>
        </a:prstGeom>
        <a:gradFill rotWithShape="0">
          <a:gsLst>
            <a:gs pos="0">
              <a:srgbClr val="FA8D3D">
                <a:hueOff val="18756077"/>
                <a:satOff val="-44973"/>
                <a:lumOff val="-25687"/>
                <a:alphaOff val="0"/>
                <a:satMod val="103000"/>
                <a:lumMod val="102000"/>
                <a:tint val="94000"/>
              </a:srgbClr>
            </a:gs>
            <a:gs pos="50000">
              <a:srgbClr val="FA8D3D">
                <a:hueOff val="18756077"/>
                <a:satOff val="-44973"/>
                <a:lumOff val="-25687"/>
                <a:alphaOff val="0"/>
                <a:satMod val="110000"/>
                <a:lumMod val="100000"/>
                <a:shade val="100000"/>
              </a:srgbClr>
            </a:gs>
            <a:gs pos="100000">
              <a:srgbClr val="FA8D3D">
                <a:hueOff val="18756077"/>
                <a:satOff val="-44973"/>
                <a:lumOff val="-2568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smtClean="0">
              <a:solidFill>
                <a:sysClr val="window" lastClr="FFFFFF"/>
              </a:solidFill>
              <a:latin typeface="Times New Roman" panose="02020603050405020304"/>
              <a:ea typeface="+mn-ea"/>
              <a:cs typeface="+mn-cs"/>
            </a:rPr>
            <a:t>Distribución</a:t>
          </a:r>
          <a:endParaRPr lang="es-GT" sz="1400" kern="1200" dirty="0">
            <a:solidFill>
              <a:sysClr val="window" lastClr="FFFFFF"/>
            </a:solidFill>
            <a:latin typeface="Times New Roman" panose="02020603050405020304"/>
            <a:ea typeface="+mn-ea"/>
            <a:cs typeface="+mn-cs"/>
          </a:endParaRPr>
        </a:p>
        <a:p>
          <a:pPr lvl="0" algn="ctr" defTabSz="622300">
            <a:lnSpc>
              <a:spcPct val="90000"/>
            </a:lnSpc>
            <a:spcBef>
              <a:spcPct val="0"/>
            </a:spcBef>
            <a:spcAft>
              <a:spcPct val="35000"/>
            </a:spcAft>
          </a:pPr>
          <a:endParaRPr lang="es-GT" sz="1400" kern="1200" dirty="0">
            <a:solidFill>
              <a:sysClr val="window" lastClr="FFFFFF"/>
            </a:solidFill>
            <a:latin typeface="Times New Roman" panose="02020603050405020304"/>
            <a:ea typeface="+mn-ea"/>
            <a:cs typeface="+mn-cs"/>
          </a:endParaRPr>
        </a:p>
      </dsp:txBody>
      <dsp:txXfrm>
        <a:off x="6655772" y="3750350"/>
        <a:ext cx="1521813" cy="8909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ellipse"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BF573F5-3872-4A30-B192-D5A44C643DE2}" type="datetimeFigureOut">
              <a:rPr lang="es-GT" smtClean="0"/>
              <a:t>14/08/2015</a:t>
            </a:fld>
            <a:endParaRPr lang="es-GT"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GT"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23EAEA3-6A15-47FD-8EF6-D24592D044F2}" type="slidenum">
              <a:rPr lang="es-GT" smtClean="0"/>
              <a:t>‹Nº›</a:t>
            </a:fld>
            <a:endParaRPr lang="es-GT"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F573F5-3872-4A30-B192-D5A44C643DE2}" type="datetimeFigureOut">
              <a:rPr lang="es-GT" smtClean="0"/>
              <a:t>14/08/2015</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223EAEA3-6A15-47FD-8EF6-D24592D044F2}" type="slidenum">
              <a:rPr lang="es-GT" smtClean="0"/>
              <a:t>‹Nº›</a:t>
            </a:fld>
            <a:endParaRPr lang="es-G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F573F5-3872-4A30-B192-D5A44C643DE2}" type="datetimeFigureOut">
              <a:rPr lang="es-GT" smtClean="0"/>
              <a:t>14/08/2015</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223EAEA3-6A15-47FD-8EF6-D24592D044F2}" type="slidenum">
              <a:rPr lang="es-GT" smtClean="0"/>
              <a:t>‹Nº›</a:t>
            </a:fld>
            <a:endParaRPr lang="es-G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GT" dirty="0">
              <a:solidFill>
                <a:srgbClr val="B13F9A"/>
              </a:solidFill>
            </a:endParaR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18558267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9" name="8 Marcador de número de diapositiva"/>
          <p:cNvSpPr>
            <a:spLocks noGrp="1"/>
          </p:cNvSpPr>
          <p:nvPr>
            <p:ph type="sldNum" sz="quarter" idx="15"/>
          </p:nvPr>
        </p:nvSpPr>
        <p:spPr/>
        <p:txBody>
          <a:bodyPr rtlCol="0"/>
          <a:lstStyle/>
          <a:p>
            <a:fld id="{223EAEA3-6A15-47FD-8EF6-D24592D044F2}" type="slidenum">
              <a:rPr lang="es-GT" smtClean="0"/>
              <a:pPr/>
              <a:t>‹Nº›</a:t>
            </a:fld>
            <a:endParaRPr lang="es-GT" dirty="0"/>
          </a:p>
        </p:txBody>
      </p:sp>
      <p:sp>
        <p:nvSpPr>
          <p:cNvPr id="10" name="9 Marcador de pie de página"/>
          <p:cNvSpPr>
            <a:spLocks noGrp="1"/>
          </p:cNvSpPr>
          <p:nvPr>
            <p:ph type="ftr" sz="quarter" idx="16"/>
          </p:nvPr>
        </p:nvSpPr>
        <p:spPr/>
        <p:txBody>
          <a:bodyPr rtlCol="0"/>
          <a:lstStyle/>
          <a:p>
            <a:endParaRPr lang="es-GT" dirty="0">
              <a:solidFill>
                <a:srgbClr val="B13F9A"/>
              </a:solidFill>
            </a:endParaRPr>
          </a:p>
        </p:txBody>
      </p:sp>
    </p:spTree>
    <p:extLst>
      <p:ext uri="{BB962C8B-B14F-4D97-AF65-F5344CB8AC3E}">
        <p14:creationId xmlns:p14="http://schemas.microsoft.com/office/powerpoint/2010/main" val="344795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BF573F5-3872-4A30-B192-D5A44C643DE2}" type="datetimeFigureOut">
              <a:rPr lang="es-GT" smtClean="0">
                <a:solidFill>
                  <a:srgbClr val="F4E7ED"/>
                </a:solidFill>
              </a:rPr>
              <a:pPr/>
              <a:t>14/08/2015</a:t>
            </a:fld>
            <a:endParaRPr lang="es-GT" dirty="0">
              <a:solidFill>
                <a:srgbClr val="F4E7ED"/>
              </a:solidFill>
            </a:endParaRP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GT" dirty="0">
              <a:solidFill>
                <a:srgbClr val="F4E7ED"/>
              </a:solidFill>
            </a:endParaR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35426284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6" name="5 Marcador de pie de página"/>
          <p:cNvSpPr>
            <a:spLocks noGrp="1"/>
          </p:cNvSpPr>
          <p:nvPr>
            <p:ph type="ftr" sz="quarter" idx="11"/>
          </p:nvPr>
        </p:nvSpPr>
        <p:spPr/>
        <p:txBody>
          <a:bodyPr/>
          <a:lstStyle/>
          <a:p>
            <a:endParaRPr lang="es-GT" dirty="0">
              <a:solidFill>
                <a:srgbClr val="B13F9A"/>
              </a:solidFill>
            </a:endParaRPr>
          </a:p>
        </p:txBody>
      </p:sp>
      <p:sp>
        <p:nvSpPr>
          <p:cNvPr id="7" name="6 Marcador de número de diapositiva"/>
          <p:cNvSpPr>
            <a:spLocks noGrp="1"/>
          </p:cNvSpPr>
          <p:nvPr>
            <p:ph type="sldNum" sz="quarter" idx="12"/>
          </p:nvPr>
        </p:nvSpPr>
        <p:spPr/>
        <p:txBody>
          <a:bodyPr/>
          <a:lstStyle/>
          <a:p>
            <a:fld id="{223EAEA3-6A15-47FD-8EF6-D24592D044F2}" type="slidenum">
              <a:rPr lang="es-GT" smtClean="0"/>
              <a:pPr/>
              <a:t>‹Nº›</a:t>
            </a:fld>
            <a:endParaRPr lang="es-GT"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87700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8" name="7 Marcador de pie de página"/>
          <p:cNvSpPr>
            <a:spLocks noGrp="1"/>
          </p:cNvSpPr>
          <p:nvPr>
            <p:ph type="ftr" sz="quarter" idx="11"/>
          </p:nvPr>
        </p:nvSpPr>
        <p:spPr/>
        <p:txBody>
          <a:bodyPr/>
          <a:lstStyle/>
          <a:p>
            <a:endParaRPr lang="es-GT" dirty="0">
              <a:solidFill>
                <a:srgbClr val="B13F9A"/>
              </a:solidFill>
            </a:endParaRPr>
          </a:p>
        </p:txBody>
      </p:sp>
      <p:sp>
        <p:nvSpPr>
          <p:cNvPr id="9" name="8 Marcador de número de diapositiva"/>
          <p:cNvSpPr>
            <a:spLocks noGrp="1"/>
          </p:cNvSpPr>
          <p:nvPr>
            <p:ph type="sldNum" sz="quarter" idx="12"/>
          </p:nvPr>
        </p:nvSpPr>
        <p:spPr/>
        <p:txBody>
          <a:bodyPr/>
          <a:lstStyle/>
          <a:p>
            <a:fld id="{223EAEA3-6A15-47FD-8EF6-D24592D044F2}" type="slidenum">
              <a:rPr lang="es-GT" smtClean="0"/>
              <a:pPr/>
              <a:t>‹Nº›</a:t>
            </a:fld>
            <a:endParaRPr lang="es-GT"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73995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7" name="6 Marcador de número de diapositiva"/>
          <p:cNvSpPr>
            <a:spLocks noGrp="1"/>
          </p:cNvSpPr>
          <p:nvPr>
            <p:ph type="sldNum" sz="quarter" idx="11"/>
          </p:nvPr>
        </p:nvSpPr>
        <p:spPr/>
        <p:txBody>
          <a:bodyPr rtlCol="0"/>
          <a:lstStyle/>
          <a:p>
            <a:fld id="{223EAEA3-6A15-47FD-8EF6-D24592D044F2}" type="slidenum">
              <a:rPr lang="es-GT" smtClean="0"/>
              <a:pPr/>
              <a:t>‹Nº›</a:t>
            </a:fld>
            <a:endParaRPr lang="es-GT" dirty="0"/>
          </a:p>
        </p:txBody>
      </p:sp>
      <p:sp>
        <p:nvSpPr>
          <p:cNvPr id="8" name="7 Marcador de pie de página"/>
          <p:cNvSpPr>
            <a:spLocks noGrp="1"/>
          </p:cNvSpPr>
          <p:nvPr>
            <p:ph type="ftr" sz="quarter" idx="12"/>
          </p:nvPr>
        </p:nvSpPr>
        <p:spPr/>
        <p:txBody>
          <a:bodyPr rtlCol="0"/>
          <a:lstStyle/>
          <a:p>
            <a:endParaRPr lang="es-GT" dirty="0">
              <a:solidFill>
                <a:srgbClr val="B13F9A"/>
              </a:solidFill>
            </a:endParaRPr>
          </a:p>
        </p:txBody>
      </p:sp>
    </p:spTree>
    <p:extLst>
      <p:ext uri="{BB962C8B-B14F-4D97-AF65-F5344CB8AC3E}">
        <p14:creationId xmlns:p14="http://schemas.microsoft.com/office/powerpoint/2010/main" val="562073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3" name="2 Marcador de pie de página"/>
          <p:cNvSpPr>
            <a:spLocks noGrp="1"/>
          </p:cNvSpPr>
          <p:nvPr>
            <p:ph type="ftr" sz="quarter" idx="11"/>
          </p:nvPr>
        </p:nvSpPr>
        <p:spPr/>
        <p:txBody>
          <a:bodyPr/>
          <a:lstStyle/>
          <a:p>
            <a:endParaRPr lang="es-GT" dirty="0">
              <a:solidFill>
                <a:srgbClr val="B13F9A"/>
              </a:solidFill>
            </a:endParaRPr>
          </a:p>
        </p:txBody>
      </p:sp>
      <p:sp>
        <p:nvSpPr>
          <p:cNvPr id="4" name="3 Marcador de número de diapositiva"/>
          <p:cNvSpPr>
            <a:spLocks noGrp="1"/>
          </p:cNvSpPr>
          <p:nvPr>
            <p:ph type="sldNum" sz="quarter" idx="12"/>
          </p:nvPr>
        </p:nvSpPr>
        <p:spPr/>
        <p:txBody>
          <a:body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67960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22" name="21 Marcador de número de diapositiva"/>
          <p:cNvSpPr>
            <a:spLocks noGrp="1"/>
          </p:cNvSpPr>
          <p:nvPr>
            <p:ph type="sldNum" sz="quarter" idx="15"/>
          </p:nvPr>
        </p:nvSpPr>
        <p:spPr/>
        <p:txBody>
          <a:bodyPr rtlCol="0"/>
          <a:lstStyle/>
          <a:p>
            <a:fld id="{223EAEA3-6A15-47FD-8EF6-D24592D044F2}" type="slidenum">
              <a:rPr lang="es-GT" smtClean="0"/>
              <a:pPr/>
              <a:t>‹Nº›</a:t>
            </a:fld>
            <a:endParaRPr lang="es-GT" dirty="0"/>
          </a:p>
        </p:txBody>
      </p:sp>
      <p:sp>
        <p:nvSpPr>
          <p:cNvPr id="23" name="22 Marcador de pie de página"/>
          <p:cNvSpPr>
            <a:spLocks noGrp="1"/>
          </p:cNvSpPr>
          <p:nvPr>
            <p:ph type="ftr" sz="quarter" idx="16"/>
          </p:nvPr>
        </p:nvSpPr>
        <p:spPr/>
        <p:txBody>
          <a:bodyPr rtlCol="0"/>
          <a:lstStyle/>
          <a:p>
            <a:endParaRPr lang="es-GT" dirty="0">
              <a:solidFill>
                <a:srgbClr val="B13F9A"/>
              </a:solidFill>
            </a:endParaRPr>
          </a:p>
        </p:txBody>
      </p:sp>
    </p:spTree>
    <p:extLst>
      <p:ext uri="{BB962C8B-B14F-4D97-AF65-F5344CB8AC3E}">
        <p14:creationId xmlns:p14="http://schemas.microsoft.com/office/powerpoint/2010/main" val="23219232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BF573F5-3872-4A30-B192-D5A44C643DE2}" type="datetimeFigureOut">
              <a:rPr lang="es-GT" smtClean="0"/>
              <a:t>14/08/2015</a:t>
            </a:fld>
            <a:endParaRPr lang="es-GT" dirty="0"/>
          </a:p>
        </p:txBody>
      </p:sp>
      <p:sp>
        <p:nvSpPr>
          <p:cNvPr id="9" name="8 Marcador de número de diapositiva"/>
          <p:cNvSpPr>
            <a:spLocks noGrp="1"/>
          </p:cNvSpPr>
          <p:nvPr>
            <p:ph type="sldNum" sz="quarter" idx="15"/>
          </p:nvPr>
        </p:nvSpPr>
        <p:spPr/>
        <p:txBody>
          <a:bodyPr rtlCol="0"/>
          <a:lstStyle/>
          <a:p>
            <a:fld id="{223EAEA3-6A15-47FD-8EF6-D24592D044F2}" type="slidenum">
              <a:rPr lang="es-GT" smtClean="0"/>
              <a:t>‹Nº›</a:t>
            </a:fld>
            <a:endParaRPr lang="es-GT" dirty="0"/>
          </a:p>
        </p:txBody>
      </p:sp>
      <p:sp>
        <p:nvSpPr>
          <p:cNvPr id="10" name="9 Marcador de pie de página"/>
          <p:cNvSpPr>
            <a:spLocks noGrp="1"/>
          </p:cNvSpPr>
          <p:nvPr>
            <p:ph type="ftr" sz="quarter" idx="16"/>
          </p:nvPr>
        </p:nvSpPr>
        <p:spPr/>
        <p:txBody>
          <a:bodyPr rtlCol="0"/>
          <a:lstStyle/>
          <a:p>
            <a:endParaRPr lang="es-G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Marcador de fecha"/>
          <p:cNvSpPr>
            <a:spLocks noGrp="1"/>
          </p:cNvSpPr>
          <p:nvPr>
            <p:ph type="dt" sz="half" idx="10"/>
          </p:nvPr>
        </p:nvSpPr>
        <p:spPr/>
        <p:txBody>
          <a:bodyPr rtlCol="0"/>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18" name="17 Marcador de número de diapositiva"/>
          <p:cNvSpPr>
            <a:spLocks noGrp="1"/>
          </p:cNvSpPr>
          <p:nvPr>
            <p:ph type="sldNum" sz="quarter" idx="11"/>
          </p:nvPr>
        </p:nvSpPr>
        <p:spPr/>
        <p:txBody>
          <a:bodyPr rtlCol="0"/>
          <a:lstStyle/>
          <a:p>
            <a:fld id="{223EAEA3-6A15-47FD-8EF6-D24592D044F2}" type="slidenum">
              <a:rPr lang="es-GT" smtClean="0"/>
              <a:pPr/>
              <a:t>‹Nº›</a:t>
            </a:fld>
            <a:endParaRPr lang="es-GT" dirty="0"/>
          </a:p>
        </p:txBody>
      </p:sp>
      <p:sp>
        <p:nvSpPr>
          <p:cNvPr id="21" name="20 Marcador de pie de página"/>
          <p:cNvSpPr>
            <a:spLocks noGrp="1"/>
          </p:cNvSpPr>
          <p:nvPr>
            <p:ph type="ftr" sz="quarter" idx="12"/>
          </p:nvPr>
        </p:nvSpPr>
        <p:spPr/>
        <p:txBody>
          <a:bodyPr rtlCol="0"/>
          <a:lstStyle/>
          <a:p>
            <a:endParaRPr lang="es-GT" dirty="0">
              <a:solidFill>
                <a:srgbClr val="B13F9A"/>
              </a:solidFill>
            </a:endParaRPr>
          </a:p>
        </p:txBody>
      </p:sp>
    </p:spTree>
    <p:extLst>
      <p:ext uri="{BB962C8B-B14F-4D97-AF65-F5344CB8AC3E}">
        <p14:creationId xmlns:p14="http://schemas.microsoft.com/office/powerpoint/2010/main" val="217298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5" name="4 Marcador de pie de página"/>
          <p:cNvSpPr>
            <a:spLocks noGrp="1"/>
          </p:cNvSpPr>
          <p:nvPr>
            <p:ph type="ftr" sz="quarter" idx="11"/>
          </p:nvPr>
        </p:nvSpPr>
        <p:spPr/>
        <p:txBody>
          <a:bodyPr/>
          <a:lstStyle/>
          <a:p>
            <a:endParaRPr lang="es-GT" dirty="0">
              <a:solidFill>
                <a:srgbClr val="B13F9A"/>
              </a:solidFill>
            </a:endParaRPr>
          </a:p>
        </p:txBody>
      </p:sp>
      <p:sp>
        <p:nvSpPr>
          <p:cNvPr id="6" name="5 Marcador de número de diapositiva"/>
          <p:cNvSpPr>
            <a:spLocks noGrp="1"/>
          </p:cNvSpPr>
          <p:nvPr>
            <p:ph type="sldNum" sz="quarter" idx="12"/>
          </p:nvPr>
        </p:nvSpPr>
        <p:spPr/>
        <p:txBody>
          <a:body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415082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5" name="4 Marcador de pie de página"/>
          <p:cNvSpPr>
            <a:spLocks noGrp="1"/>
          </p:cNvSpPr>
          <p:nvPr>
            <p:ph type="ftr" sz="quarter" idx="11"/>
          </p:nvPr>
        </p:nvSpPr>
        <p:spPr/>
        <p:txBody>
          <a:bodyPr/>
          <a:lstStyle/>
          <a:p>
            <a:endParaRPr lang="es-GT" dirty="0">
              <a:solidFill>
                <a:srgbClr val="B13F9A"/>
              </a:solidFill>
            </a:endParaRPr>
          </a:p>
        </p:txBody>
      </p:sp>
      <p:sp>
        <p:nvSpPr>
          <p:cNvPr id="6" name="5 Marcador de número de diapositiva"/>
          <p:cNvSpPr>
            <a:spLocks noGrp="1"/>
          </p:cNvSpPr>
          <p:nvPr>
            <p:ph type="sldNum" sz="quarter" idx="12"/>
          </p:nvPr>
        </p:nvSpPr>
        <p:spPr/>
        <p:txBody>
          <a:body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12325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BF573F5-3872-4A30-B192-D5A44C643DE2}" type="datetimeFigureOut">
              <a:rPr lang="es-GT" smtClean="0"/>
              <a:t>14/08/2015</a:t>
            </a:fld>
            <a:endParaRPr lang="es-GT"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GT"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23EAEA3-6A15-47FD-8EF6-D24592D044F2}" type="slidenum">
              <a:rPr lang="es-GT" smtClean="0"/>
              <a:t>‹Nº›</a:t>
            </a:fld>
            <a:endParaRPr lang="es-GT"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BF573F5-3872-4A30-B192-D5A44C643DE2}" type="datetimeFigureOut">
              <a:rPr lang="es-GT" smtClean="0"/>
              <a:t>14/08/2015</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p:txBody>
          <a:bodyPr/>
          <a:lstStyle/>
          <a:p>
            <a:fld id="{223EAEA3-6A15-47FD-8EF6-D24592D044F2}" type="slidenum">
              <a:rPr lang="es-GT" smtClean="0"/>
              <a:t>‹Nº›</a:t>
            </a:fld>
            <a:endParaRPr lang="es-GT"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BF573F5-3872-4A30-B192-D5A44C643DE2}" type="datetimeFigureOut">
              <a:rPr lang="es-GT" smtClean="0"/>
              <a:t>14/08/2015</a:t>
            </a:fld>
            <a:endParaRPr lang="es-GT" dirty="0"/>
          </a:p>
        </p:txBody>
      </p:sp>
      <p:sp>
        <p:nvSpPr>
          <p:cNvPr id="8" name="7 Marcador de pie de página"/>
          <p:cNvSpPr>
            <a:spLocks noGrp="1"/>
          </p:cNvSpPr>
          <p:nvPr>
            <p:ph type="ftr" sz="quarter" idx="11"/>
          </p:nvPr>
        </p:nvSpPr>
        <p:spPr/>
        <p:txBody>
          <a:bodyPr/>
          <a:lstStyle/>
          <a:p>
            <a:endParaRPr lang="es-GT" dirty="0"/>
          </a:p>
        </p:txBody>
      </p:sp>
      <p:sp>
        <p:nvSpPr>
          <p:cNvPr id="9" name="8 Marcador de número de diapositiva"/>
          <p:cNvSpPr>
            <a:spLocks noGrp="1"/>
          </p:cNvSpPr>
          <p:nvPr>
            <p:ph type="sldNum" sz="quarter" idx="12"/>
          </p:nvPr>
        </p:nvSpPr>
        <p:spPr/>
        <p:txBody>
          <a:bodyPr/>
          <a:lstStyle/>
          <a:p>
            <a:fld id="{223EAEA3-6A15-47FD-8EF6-D24592D044F2}" type="slidenum">
              <a:rPr lang="es-GT" smtClean="0"/>
              <a:t>‹Nº›</a:t>
            </a:fld>
            <a:endParaRPr lang="es-GT"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BF573F5-3872-4A30-B192-D5A44C643DE2}" type="datetimeFigureOut">
              <a:rPr lang="es-GT" smtClean="0"/>
              <a:t>14/08/2015</a:t>
            </a:fld>
            <a:endParaRPr lang="es-GT" dirty="0"/>
          </a:p>
        </p:txBody>
      </p:sp>
      <p:sp>
        <p:nvSpPr>
          <p:cNvPr id="7" name="6 Marcador de número de diapositiva"/>
          <p:cNvSpPr>
            <a:spLocks noGrp="1"/>
          </p:cNvSpPr>
          <p:nvPr>
            <p:ph type="sldNum" sz="quarter" idx="11"/>
          </p:nvPr>
        </p:nvSpPr>
        <p:spPr/>
        <p:txBody>
          <a:bodyPr rtlCol="0"/>
          <a:lstStyle/>
          <a:p>
            <a:fld id="{223EAEA3-6A15-47FD-8EF6-D24592D044F2}" type="slidenum">
              <a:rPr lang="es-GT" smtClean="0"/>
              <a:t>‹Nº›</a:t>
            </a:fld>
            <a:endParaRPr lang="es-GT" dirty="0"/>
          </a:p>
        </p:txBody>
      </p:sp>
      <p:sp>
        <p:nvSpPr>
          <p:cNvPr id="8" name="7 Marcador de pie de página"/>
          <p:cNvSpPr>
            <a:spLocks noGrp="1"/>
          </p:cNvSpPr>
          <p:nvPr>
            <p:ph type="ftr" sz="quarter" idx="12"/>
          </p:nvPr>
        </p:nvSpPr>
        <p:spPr/>
        <p:txBody>
          <a:bodyPr rtlCol="0"/>
          <a:lstStyle/>
          <a:p>
            <a:endParaRPr lang="es-G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F573F5-3872-4A30-B192-D5A44C643DE2}" type="datetimeFigureOut">
              <a:rPr lang="es-GT" smtClean="0"/>
              <a:t>14/08/2015</a:t>
            </a:fld>
            <a:endParaRPr lang="es-GT" dirty="0"/>
          </a:p>
        </p:txBody>
      </p:sp>
      <p:sp>
        <p:nvSpPr>
          <p:cNvPr id="3" name="2 Marcador de pie de página"/>
          <p:cNvSpPr>
            <a:spLocks noGrp="1"/>
          </p:cNvSpPr>
          <p:nvPr>
            <p:ph type="ftr" sz="quarter" idx="11"/>
          </p:nvPr>
        </p:nvSpPr>
        <p:spPr/>
        <p:txBody>
          <a:bodyPr/>
          <a:lstStyle/>
          <a:p>
            <a:endParaRPr lang="es-GT" dirty="0"/>
          </a:p>
        </p:txBody>
      </p:sp>
      <p:sp>
        <p:nvSpPr>
          <p:cNvPr id="4" name="3 Marcador de número de diapositiva"/>
          <p:cNvSpPr>
            <a:spLocks noGrp="1"/>
          </p:cNvSpPr>
          <p:nvPr>
            <p:ph type="sldNum" sz="quarter" idx="12"/>
          </p:nvPr>
        </p:nvSpPr>
        <p:spPr/>
        <p:txBody>
          <a:bodyPr/>
          <a:lstStyle/>
          <a:p>
            <a:fld id="{223EAEA3-6A15-47FD-8EF6-D24592D044F2}" type="slidenum">
              <a:rPr lang="es-GT" smtClean="0"/>
              <a:t>‹Nº›</a:t>
            </a:fld>
            <a:endParaRPr lang="es-G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BF573F5-3872-4A30-B192-D5A44C643DE2}" type="datetimeFigureOut">
              <a:rPr lang="es-GT" smtClean="0"/>
              <a:t>14/08/2015</a:t>
            </a:fld>
            <a:endParaRPr lang="es-GT" dirty="0"/>
          </a:p>
        </p:txBody>
      </p:sp>
      <p:sp>
        <p:nvSpPr>
          <p:cNvPr id="22" name="21 Marcador de número de diapositiva"/>
          <p:cNvSpPr>
            <a:spLocks noGrp="1"/>
          </p:cNvSpPr>
          <p:nvPr>
            <p:ph type="sldNum" sz="quarter" idx="15"/>
          </p:nvPr>
        </p:nvSpPr>
        <p:spPr/>
        <p:txBody>
          <a:bodyPr rtlCol="0"/>
          <a:lstStyle/>
          <a:p>
            <a:fld id="{223EAEA3-6A15-47FD-8EF6-D24592D044F2}" type="slidenum">
              <a:rPr lang="es-GT" smtClean="0"/>
              <a:t>‹Nº›</a:t>
            </a:fld>
            <a:endParaRPr lang="es-GT" dirty="0"/>
          </a:p>
        </p:txBody>
      </p:sp>
      <p:sp>
        <p:nvSpPr>
          <p:cNvPr id="23" name="22 Marcador de pie de página"/>
          <p:cNvSpPr>
            <a:spLocks noGrp="1"/>
          </p:cNvSpPr>
          <p:nvPr>
            <p:ph type="ftr" sz="quarter" idx="16"/>
          </p:nvPr>
        </p:nvSpPr>
        <p:spPr/>
        <p:txBody>
          <a:bodyPr rtlCol="0"/>
          <a:lstStyle/>
          <a:p>
            <a:endParaRPr lang="es-GT"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BF573F5-3872-4A30-B192-D5A44C643DE2}" type="datetimeFigureOut">
              <a:rPr lang="es-GT" smtClean="0"/>
              <a:t>14/08/2015</a:t>
            </a:fld>
            <a:endParaRPr lang="es-GT" dirty="0"/>
          </a:p>
        </p:txBody>
      </p:sp>
      <p:sp>
        <p:nvSpPr>
          <p:cNvPr id="18" name="17 Marcador de número de diapositiva"/>
          <p:cNvSpPr>
            <a:spLocks noGrp="1"/>
          </p:cNvSpPr>
          <p:nvPr>
            <p:ph type="sldNum" sz="quarter" idx="11"/>
          </p:nvPr>
        </p:nvSpPr>
        <p:spPr/>
        <p:txBody>
          <a:bodyPr rtlCol="0"/>
          <a:lstStyle/>
          <a:p>
            <a:fld id="{223EAEA3-6A15-47FD-8EF6-D24592D044F2}" type="slidenum">
              <a:rPr lang="es-GT" smtClean="0"/>
              <a:t>‹Nº›</a:t>
            </a:fld>
            <a:endParaRPr lang="es-GT" dirty="0"/>
          </a:p>
        </p:txBody>
      </p:sp>
      <p:sp>
        <p:nvSpPr>
          <p:cNvPr id="21" name="20 Marcador de pie de página"/>
          <p:cNvSpPr>
            <a:spLocks noGrp="1"/>
          </p:cNvSpPr>
          <p:nvPr>
            <p:ph type="ftr" sz="quarter" idx="12"/>
          </p:nvPr>
        </p:nvSpPr>
        <p:spPr/>
        <p:txBody>
          <a:bodyPr rtlCol="0"/>
          <a:lstStyle/>
          <a:p>
            <a:endParaRPr lang="es-G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BF573F5-3872-4A30-B192-D5A44C643DE2}" type="datetimeFigureOut">
              <a:rPr lang="es-GT" smtClean="0"/>
              <a:t>14/08/2015</a:t>
            </a:fld>
            <a:endParaRPr lang="es-GT"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GT"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23EAEA3-6A15-47FD-8EF6-D24592D044F2}" type="slidenum">
              <a:rPr lang="es-GT" smtClean="0"/>
              <a:t>‹Nº›</a:t>
            </a:fld>
            <a:endParaRPr lang="es-GT"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BF573F5-3872-4A30-B192-D5A44C643DE2}" type="datetimeFigureOut">
              <a:rPr lang="es-GT" smtClean="0">
                <a:solidFill>
                  <a:srgbClr val="B13F9A"/>
                </a:solidFill>
              </a:rPr>
              <a:pPr/>
              <a:t>14/08/2015</a:t>
            </a:fld>
            <a:endParaRPr lang="es-GT" dirty="0">
              <a:solidFill>
                <a:srgbClr val="B13F9A"/>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GT" dirty="0">
              <a:solidFill>
                <a:srgbClr val="B13F9A"/>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23EAEA3-6A15-47FD-8EF6-D24592D044F2}" type="slidenum">
              <a:rPr lang="es-GT" smtClean="0"/>
              <a:pPr/>
              <a:t>‹Nº›</a:t>
            </a:fld>
            <a:endParaRPr lang="es-GT" dirty="0"/>
          </a:p>
        </p:txBody>
      </p:sp>
    </p:spTree>
    <p:extLst>
      <p:ext uri="{BB962C8B-B14F-4D97-AF65-F5344CB8AC3E}">
        <p14:creationId xmlns:p14="http://schemas.microsoft.com/office/powerpoint/2010/main" val="145063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14.xml"/><Relationship Id="rId5" Type="http://schemas.openxmlformats.org/officeDocument/2006/relationships/slide" Target="slide34.xml"/><Relationship Id="rId4" Type="http://schemas.openxmlformats.org/officeDocument/2006/relationships/slide" Target="slide2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quimiprova.com/" TargetMode="External"/><Relationship Id="rId2" Type="http://schemas.openxmlformats.org/officeDocument/2006/relationships/hyperlink" Target="http://jabonesg.tripod.com/index.html"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hlinkClick r:id="rId2" action="ppaction://hlinksldjump"/>
          </p:cNvPr>
          <p:cNvSpPr/>
          <p:nvPr/>
        </p:nvSpPr>
        <p:spPr>
          <a:xfrm>
            <a:off x="1115616" y="692696"/>
            <a:ext cx="252028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INFORMACION GENERAL</a:t>
            </a:r>
            <a:endParaRPr lang="es-GT" dirty="0">
              <a:latin typeface="Eras Medium ITC" panose="020B0602030504020804" pitchFamily="34" charset="0"/>
            </a:endParaRPr>
          </a:p>
        </p:txBody>
      </p:sp>
      <p:sp>
        <p:nvSpPr>
          <p:cNvPr id="3" name="Elipse 2">
            <a:hlinkClick r:id="rId3" action="ppaction://hlinksldjump"/>
          </p:cNvPr>
          <p:cNvSpPr/>
          <p:nvPr/>
        </p:nvSpPr>
        <p:spPr>
          <a:xfrm>
            <a:off x="3131840" y="2135268"/>
            <a:ext cx="252028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Pronostico y Presupuesto Ventas</a:t>
            </a:r>
            <a:endParaRPr lang="es-GT" dirty="0">
              <a:latin typeface="Eras Medium ITC" panose="020B0602030504020804" pitchFamily="34" charset="0"/>
            </a:endParaRPr>
          </a:p>
        </p:txBody>
      </p:sp>
      <p:sp>
        <p:nvSpPr>
          <p:cNvPr id="4" name="Elipse 3">
            <a:hlinkClick r:id="rId4" action="ppaction://hlinksldjump"/>
          </p:cNvPr>
          <p:cNvSpPr/>
          <p:nvPr/>
        </p:nvSpPr>
        <p:spPr>
          <a:xfrm>
            <a:off x="5004048" y="3717032"/>
            <a:ext cx="252028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Pronostico y Presupuesto Producción</a:t>
            </a:r>
            <a:endParaRPr lang="es-GT" dirty="0">
              <a:latin typeface="Eras Medium ITC" panose="020B0602030504020804" pitchFamily="34" charset="0"/>
            </a:endParaRPr>
          </a:p>
        </p:txBody>
      </p:sp>
      <p:sp>
        <p:nvSpPr>
          <p:cNvPr id="5" name="Elipse 4">
            <a:hlinkClick r:id="rId5" action="ppaction://hlinksldjump"/>
          </p:cNvPr>
          <p:cNvSpPr/>
          <p:nvPr/>
        </p:nvSpPr>
        <p:spPr>
          <a:xfrm>
            <a:off x="6444208" y="5373216"/>
            <a:ext cx="252028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Información Contable</a:t>
            </a:r>
            <a:endParaRPr lang="es-GT" dirty="0">
              <a:latin typeface="Eras Medium ITC" panose="020B0602030504020804" pitchFamily="34" charset="0"/>
            </a:endParaRPr>
          </a:p>
        </p:txBody>
      </p:sp>
    </p:spTree>
    <p:extLst>
      <p:ext uri="{BB962C8B-B14F-4D97-AF65-F5344CB8AC3E}">
        <p14:creationId xmlns:p14="http://schemas.microsoft.com/office/powerpoint/2010/main" val="120924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924944"/>
            <a:ext cx="6840760" cy="901462"/>
          </a:xfrm>
        </p:spPr>
        <p:txBody>
          <a:bodyPr>
            <a:normAutofit fontScale="90000"/>
          </a:bodyPr>
          <a:lstStyle/>
          <a:p>
            <a:pPr algn="ctr"/>
            <a:r>
              <a:rPr lang="es-GT" sz="5400" dirty="0" smtClean="0">
                <a:latin typeface="Eras Medium ITC" panose="020B0602030504020804" pitchFamily="34" charset="0"/>
              </a:rPr>
              <a:t>Como  </a:t>
            </a:r>
            <a:r>
              <a:rPr lang="es-GT" sz="5400" dirty="0" smtClean="0">
                <a:latin typeface="Eras Medium ITC" panose="020B0602030504020804" pitchFamily="34" charset="0"/>
              </a:rPr>
              <a:t>lo  logramos </a:t>
            </a:r>
            <a:r>
              <a:rPr lang="es-GT" sz="5400" dirty="0" smtClean="0">
                <a:latin typeface="Eras Medium ITC" panose="020B0602030504020804" pitchFamily="34" charset="0"/>
              </a:rPr>
              <a:t>nuestras metas y objetivos!!</a:t>
            </a:r>
            <a:endParaRPr lang="es-GT" sz="5400" dirty="0">
              <a:latin typeface="Eras Medium ITC" panose="020B0602030504020804" pitchFamily="34" charset="0"/>
            </a:endParaRPr>
          </a:p>
        </p:txBody>
      </p:sp>
      <p:sp>
        <p:nvSpPr>
          <p:cNvPr id="3" name="2 Marcador de texto"/>
          <p:cNvSpPr>
            <a:spLocks noGrp="1"/>
          </p:cNvSpPr>
          <p:nvPr>
            <p:ph type="body" idx="1"/>
          </p:nvPr>
        </p:nvSpPr>
        <p:spPr>
          <a:xfrm>
            <a:off x="2267744" y="4725144"/>
            <a:ext cx="6172200" cy="1371600"/>
          </a:xfrm>
        </p:spPr>
        <p:txBody>
          <a:bodyPr>
            <a:normAutofit/>
          </a:bodyPr>
          <a:lstStyle/>
          <a:p>
            <a:r>
              <a:rPr lang="es-GT" sz="2800" dirty="0" smtClean="0">
                <a:latin typeface="Eras Medium ITC" panose="020B0602030504020804" pitchFamily="34" charset="0"/>
              </a:rPr>
              <a:t>Análisis,  Pronostico  y   Presupuesto   de Ventas</a:t>
            </a:r>
            <a:endParaRPr lang="es-GT" sz="2800" dirty="0">
              <a:latin typeface="Eras Medium ITC" panose="020B0602030504020804" pitchFamily="34" charset="0"/>
            </a:endParaRPr>
          </a:p>
        </p:txBody>
      </p:sp>
      <p:sp>
        <p:nvSpPr>
          <p:cNvPr id="4" name="Elipse 3">
            <a:hlinkClick r:id="rId2" action="ppaction://hlinksldjump"/>
          </p:cNvPr>
          <p:cNvSpPr/>
          <p:nvPr/>
        </p:nvSpPr>
        <p:spPr>
          <a:xfrm>
            <a:off x="7452320" y="260648"/>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menú</a:t>
            </a:r>
            <a:endParaRPr lang="es-GT" dirty="0">
              <a:latin typeface="Eras Medium ITC" panose="020B0602030504020804" pitchFamily="34" charset="0"/>
            </a:endParaRPr>
          </a:p>
        </p:txBody>
      </p:sp>
    </p:spTree>
    <p:extLst>
      <p:ext uri="{BB962C8B-B14F-4D97-AF65-F5344CB8AC3E}">
        <p14:creationId xmlns:p14="http://schemas.microsoft.com/office/powerpoint/2010/main" val="105642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1196752"/>
            <a:ext cx="7467600" cy="1540768"/>
          </a:xfrm>
        </p:spPr>
        <p:txBody>
          <a:bodyPr/>
          <a:lstStyle/>
          <a:p>
            <a:r>
              <a:rPr lang="es-ES" sz="2200" dirty="0">
                <a:solidFill>
                  <a:srgbClr val="B13F9A">
                    <a:lumMod val="50000"/>
                  </a:srgbClr>
                </a:solidFill>
                <a:latin typeface="Eras Medium ITC" panose="020B0602030504020804" pitchFamily="34" charset="0"/>
              </a:rPr>
              <a:t>Para  seleccionar  el mercado al cuál dirigirnos, Estrategia de ventas, se realizó un estudio del mercado,  el cual dio como resultado la siguiente información</a:t>
            </a:r>
            <a:r>
              <a:rPr lang="es-ES" dirty="0"/>
              <a:t>…</a:t>
            </a:r>
            <a:endParaRPr lang="es-GT" dirty="0"/>
          </a:p>
          <a:p>
            <a:endParaRPr lang="es-GT" dirty="0"/>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Análisis   de   la   demanda  de   mercado</a:t>
            </a:r>
            <a:endParaRPr lang="es-GT" sz="3200" dirty="0">
              <a:latin typeface="Eras Medium ITC" panose="020B06020305040208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6705600"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52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71600" y="1772816"/>
            <a:ext cx="7467600" cy="1540768"/>
          </a:xfrm>
        </p:spPr>
        <p:txBody>
          <a:bodyPr>
            <a:noAutofit/>
          </a:bodyPr>
          <a:lstStyle/>
          <a:p>
            <a:pPr marL="0" lvl="0" indent="0">
              <a:buNone/>
            </a:pPr>
            <a:r>
              <a:rPr lang="es-ES" sz="28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Conclusiones…</a:t>
            </a:r>
          </a:p>
          <a:p>
            <a:pPr marL="0" lvl="0" indent="0">
              <a:buNone/>
            </a:pPr>
            <a:endParaRPr lang="es-ES" sz="2200" dirty="0" smtClean="0">
              <a:solidFill>
                <a:srgbClr val="B13F9A">
                  <a:lumMod val="50000"/>
                </a:srgbClr>
              </a:solidFill>
              <a:latin typeface="Eras Medium ITC" panose="020B0602030504020804" pitchFamily="34" charset="0"/>
            </a:endParaRPr>
          </a:p>
          <a:p>
            <a:pPr lvl="0"/>
            <a:r>
              <a:rPr lang="es-ES" sz="2200" dirty="0" smtClean="0">
                <a:solidFill>
                  <a:srgbClr val="B13F9A">
                    <a:lumMod val="50000"/>
                  </a:srgbClr>
                </a:solidFill>
                <a:latin typeface="Eras Medium ITC" panose="020B0602030504020804" pitchFamily="34" charset="0"/>
              </a:rPr>
              <a:t>Nuestro mercado Potencial en Rango de Edad esta entre los  19 y 28 años, tanto para mujeres como hombres. </a:t>
            </a:r>
            <a:endParaRPr lang="es-GT" sz="2200" dirty="0">
              <a:solidFill>
                <a:srgbClr val="B13F9A">
                  <a:lumMod val="50000"/>
                </a:srgbClr>
              </a:solidFill>
              <a:latin typeface="Eras Medium ITC" panose="020B0602030504020804" pitchFamily="34" charset="0"/>
            </a:endParaRPr>
          </a:p>
          <a:p>
            <a:r>
              <a:rPr lang="es-ES" sz="2200" dirty="0" smtClean="0">
                <a:solidFill>
                  <a:srgbClr val="B13F9A">
                    <a:lumMod val="50000"/>
                  </a:srgbClr>
                </a:solidFill>
                <a:latin typeface="Eras Medium ITC" panose="020B0602030504020804" pitchFamily="34" charset="0"/>
              </a:rPr>
              <a:t>Del estudio de Ingresos y ocupación,  se llega a la conclusión que el producto, no puede ser de un precio de Compra elevado, ya que si bien la mayoría de los compradores potenciales tiene empleo fijo, su salario esta por debajo o en el salario mínimo</a:t>
            </a:r>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Análisis   de   la   demanda  de   mercado</a:t>
            </a:r>
            <a:endParaRPr lang="es-GT" sz="3200" dirty="0">
              <a:latin typeface="Eras Medium ITC" panose="020B0602030504020804" pitchFamily="34" charset="0"/>
            </a:endParaRPr>
          </a:p>
        </p:txBody>
      </p:sp>
    </p:spTree>
    <p:extLst>
      <p:ext uri="{BB962C8B-B14F-4D97-AF65-F5344CB8AC3E}">
        <p14:creationId xmlns:p14="http://schemas.microsoft.com/office/powerpoint/2010/main" val="528128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1196752"/>
            <a:ext cx="7467600" cy="2016224"/>
          </a:xfrm>
        </p:spPr>
        <p:txBody>
          <a:bodyPr>
            <a:normAutofit fontScale="85000" lnSpcReduction="20000"/>
          </a:bodyPr>
          <a:lstStyle/>
          <a:p>
            <a:r>
              <a:rPr lang="es-ES" sz="2200" dirty="0" smtClean="0">
                <a:solidFill>
                  <a:srgbClr val="B13F9A">
                    <a:lumMod val="50000"/>
                  </a:srgbClr>
                </a:solidFill>
                <a:latin typeface="Eras Medium ITC" panose="020B0602030504020804" pitchFamily="34" charset="0"/>
              </a:rPr>
              <a:t>Para seleccionar  </a:t>
            </a:r>
            <a:r>
              <a:rPr lang="es-ES" sz="2200" dirty="0">
                <a:solidFill>
                  <a:srgbClr val="B13F9A">
                    <a:lumMod val="50000"/>
                  </a:srgbClr>
                </a:solidFill>
                <a:latin typeface="Eras Medium ITC" panose="020B0602030504020804" pitchFamily="34" charset="0"/>
              </a:rPr>
              <a:t>La Materia Prima a utilizar,  fragancia, color y preferencia de compra, se realizó el siguiente análisis del producto,  el cual </a:t>
            </a:r>
            <a:r>
              <a:rPr lang="es-ES" sz="2200" dirty="0" smtClean="0">
                <a:solidFill>
                  <a:srgbClr val="B13F9A">
                    <a:lumMod val="50000"/>
                  </a:srgbClr>
                </a:solidFill>
                <a:latin typeface="Eras Medium ITC" panose="020B0602030504020804" pitchFamily="34" charset="0"/>
              </a:rPr>
              <a:t>dio </a:t>
            </a:r>
            <a:r>
              <a:rPr lang="es-ES" sz="2200" dirty="0">
                <a:solidFill>
                  <a:srgbClr val="B13F9A">
                    <a:lumMod val="50000"/>
                  </a:srgbClr>
                </a:solidFill>
                <a:latin typeface="Eras Medium ITC" panose="020B0602030504020804" pitchFamily="34" charset="0"/>
              </a:rPr>
              <a:t>como resultado la siguiente </a:t>
            </a:r>
            <a:r>
              <a:rPr lang="es-ES" sz="2200" dirty="0" smtClean="0">
                <a:solidFill>
                  <a:srgbClr val="B13F9A">
                    <a:lumMod val="50000"/>
                  </a:srgbClr>
                </a:solidFill>
                <a:latin typeface="Eras Medium ITC" panose="020B0602030504020804" pitchFamily="34" charset="0"/>
              </a:rPr>
              <a:t>información</a:t>
            </a:r>
          </a:p>
          <a:p>
            <a:endParaRPr lang="es-ES" sz="2200" dirty="0" smtClean="0">
              <a:solidFill>
                <a:srgbClr val="B13F9A">
                  <a:lumMod val="50000"/>
                </a:srgbClr>
              </a:solidFill>
              <a:latin typeface="Eras Medium ITC" panose="020B0602030504020804" pitchFamily="34" charset="0"/>
            </a:endParaRPr>
          </a:p>
          <a:p>
            <a:pPr marL="0" indent="0">
              <a:buNone/>
            </a:pPr>
            <a:r>
              <a:rPr lang="es-ES" sz="2200" dirty="0">
                <a:solidFill>
                  <a:srgbClr val="B13F9A">
                    <a:lumMod val="50000"/>
                  </a:srgbClr>
                </a:solidFill>
                <a:latin typeface="Eras Medium ITC" panose="020B0602030504020804" pitchFamily="34" charset="0"/>
              </a:rPr>
              <a:t>En el país existen la cantidad  de 7.358.328 mujeres y  7.003.337 hombres  un total de  14.361,665 de los cuáles se dividen por edades según la siguiente estadística</a:t>
            </a:r>
            <a:endParaRPr lang="es-GT" sz="2200" dirty="0">
              <a:solidFill>
                <a:srgbClr val="B13F9A">
                  <a:lumMod val="50000"/>
                </a:srgbClr>
              </a:solidFill>
              <a:latin typeface="Eras Medium ITC" panose="020B0602030504020804" pitchFamily="34" charset="0"/>
            </a:endParaRPr>
          </a:p>
          <a:p>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Análisis   del  producto</a:t>
            </a:r>
            <a:endParaRPr lang="es-GT" sz="3200" dirty="0">
              <a:latin typeface="Eras Medium ITC" panose="020B0602030504020804" pitchFamily="34" charset="0"/>
            </a:endParaRPr>
          </a:p>
        </p:txBody>
      </p:sp>
      <p:pic>
        <p:nvPicPr>
          <p:cNvPr id="2" name="Imagen 1"/>
          <p:cNvPicPr>
            <a:picLocks noChangeAspect="1"/>
          </p:cNvPicPr>
          <p:nvPr/>
        </p:nvPicPr>
        <p:blipFill>
          <a:blip r:embed="rId2"/>
          <a:stretch>
            <a:fillRect/>
          </a:stretch>
        </p:blipFill>
        <p:spPr>
          <a:xfrm>
            <a:off x="1763688" y="3212976"/>
            <a:ext cx="5324199" cy="3197355"/>
          </a:xfrm>
          <a:prstGeom prst="rect">
            <a:avLst/>
          </a:prstGeom>
        </p:spPr>
      </p:pic>
    </p:spTree>
    <p:extLst>
      <p:ext uri="{BB962C8B-B14F-4D97-AF65-F5344CB8AC3E}">
        <p14:creationId xmlns:p14="http://schemas.microsoft.com/office/powerpoint/2010/main" val="120100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1196752"/>
            <a:ext cx="7467600" cy="1540768"/>
          </a:xfrm>
        </p:spPr>
        <p:txBody>
          <a:bodyPr>
            <a:noAutofit/>
          </a:bodyPr>
          <a:lstStyle/>
          <a:p>
            <a:r>
              <a:rPr lang="es-ES" sz="2200" dirty="0" smtClean="0">
                <a:solidFill>
                  <a:srgbClr val="B13F9A">
                    <a:lumMod val="50000"/>
                  </a:srgbClr>
                </a:solidFill>
                <a:latin typeface="Eras Medium ITC" panose="020B0602030504020804" pitchFamily="34" charset="0"/>
              </a:rPr>
              <a:t>Nuestro </a:t>
            </a:r>
            <a:r>
              <a:rPr lang="es-ES" sz="2200" dirty="0">
                <a:solidFill>
                  <a:srgbClr val="B13F9A">
                    <a:lumMod val="50000"/>
                  </a:srgbClr>
                </a:solidFill>
                <a:latin typeface="Eras Medium ITC" panose="020B0602030504020804" pitchFamily="34" charset="0"/>
              </a:rPr>
              <a:t>mercado por </a:t>
            </a:r>
            <a:r>
              <a:rPr lang="es-ES" sz="2200" dirty="0" smtClean="0">
                <a:solidFill>
                  <a:srgbClr val="B13F9A">
                    <a:lumMod val="50000"/>
                  </a:srgbClr>
                </a:solidFill>
                <a:latin typeface="Eras Medium ITC" panose="020B0602030504020804" pitchFamily="34" charset="0"/>
              </a:rPr>
              <a:t>mayoría </a:t>
            </a:r>
            <a:r>
              <a:rPr lang="es-ES" sz="2200" dirty="0">
                <a:solidFill>
                  <a:srgbClr val="B13F9A">
                    <a:lumMod val="50000"/>
                  </a:srgbClr>
                </a:solidFill>
                <a:latin typeface="Eras Medium ITC" panose="020B0602030504020804" pitchFamily="34" charset="0"/>
              </a:rPr>
              <a:t>y poder adquisitivo, se </a:t>
            </a:r>
            <a:r>
              <a:rPr lang="es-ES" sz="2200" dirty="0" smtClean="0">
                <a:solidFill>
                  <a:srgbClr val="B13F9A">
                    <a:lumMod val="50000"/>
                  </a:srgbClr>
                </a:solidFill>
                <a:latin typeface="Eras Medium ITC" panose="020B0602030504020804" pitchFamily="34" charset="0"/>
              </a:rPr>
              <a:t>enfocaría </a:t>
            </a:r>
            <a:r>
              <a:rPr lang="es-ES" sz="2200" dirty="0">
                <a:solidFill>
                  <a:srgbClr val="B13F9A">
                    <a:lumMod val="50000"/>
                  </a:srgbClr>
                </a:solidFill>
                <a:latin typeface="Eras Medium ITC" panose="020B0602030504020804" pitchFamily="34" charset="0"/>
              </a:rPr>
              <a:t>en el total de 7.772,024,  del rango de edad de  15 - 30 años,  se realizo un estudio de mercado por medio de encuestas a 1.500,000  personas y este fue el resultado</a:t>
            </a:r>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Análisis   del  producto</a:t>
            </a:r>
            <a:endParaRPr lang="es-GT" sz="3200" dirty="0">
              <a:latin typeface="Eras Medium ITC" panose="020B06020305040208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108"/>
          <a:stretch/>
        </p:blipFill>
        <p:spPr bwMode="auto">
          <a:xfrm>
            <a:off x="1547664" y="2708920"/>
            <a:ext cx="5761037"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43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Análisis   del  producto</a:t>
            </a:r>
            <a:endParaRPr lang="es-GT" sz="3200" dirty="0">
              <a:latin typeface="Eras Medium ITC" panose="020B0602030504020804" pitchFamily="34" charset="0"/>
            </a:endParaRPr>
          </a:p>
        </p:txBody>
      </p:sp>
      <p:pic>
        <p:nvPicPr>
          <p:cNvPr id="4099"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44175"/>
          <a:stretch/>
        </p:blipFill>
        <p:spPr bwMode="auto">
          <a:xfrm>
            <a:off x="827584" y="980728"/>
            <a:ext cx="6568065" cy="588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90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27584" y="1556792"/>
            <a:ext cx="7467600" cy="1540768"/>
          </a:xfrm>
        </p:spPr>
        <p:txBody>
          <a:bodyPr>
            <a:noAutofit/>
          </a:bodyPr>
          <a:lstStyle/>
          <a:p>
            <a:pPr marL="0" lvl="0" indent="0">
              <a:buNone/>
            </a:pPr>
            <a:r>
              <a:rPr lang="es-ES" sz="28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Conclusiones…</a:t>
            </a:r>
          </a:p>
          <a:p>
            <a:pPr marL="0" lvl="0" indent="0">
              <a:buNone/>
            </a:pPr>
            <a:endParaRPr lang="es-ES" sz="2200" dirty="0" smtClean="0">
              <a:solidFill>
                <a:srgbClr val="B13F9A">
                  <a:lumMod val="50000"/>
                </a:srgbClr>
              </a:solidFill>
              <a:latin typeface="Eras Medium ITC" panose="020B0602030504020804" pitchFamily="34" charset="0"/>
            </a:endParaRPr>
          </a:p>
          <a:p>
            <a:pPr lvl="0"/>
            <a:r>
              <a:rPr lang="es-ES" sz="2200" dirty="0" smtClean="0">
                <a:solidFill>
                  <a:srgbClr val="B13F9A">
                    <a:lumMod val="50000"/>
                  </a:srgbClr>
                </a:solidFill>
                <a:latin typeface="Eras Medium ITC" panose="020B0602030504020804" pitchFamily="34" charset="0"/>
              </a:rPr>
              <a:t>la </a:t>
            </a:r>
            <a:r>
              <a:rPr lang="es-ES" sz="2200" dirty="0">
                <a:solidFill>
                  <a:srgbClr val="B13F9A">
                    <a:lumMod val="50000"/>
                  </a:srgbClr>
                </a:solidFill>
                <a:latin typeface="Eras Medium ITC" panose="020B0602030504020804" pitchFamily="34" charset="0"/>
              </a:rPr>
              <a:t>preferencia  de Compra es por precio, </a:t>
            </a:r>
            <a:endParaRPr lang="es-ES" sz="2200" dirty="0" smtClean="0">
              <a:solidFill>
                <a:srgbClr val="B13F9A">
                  <a:lumMod val="50000"/>
                </a:srgbClr>
              </a:solidFill>
              <a:latin typeface="Eras Medium ITC" panose="020B0602030504020804" pitchFamily="34" charset="0"/>
            </a:endParaRPr>
          </a:p>
          <a:p>
            <a:pPr lvl="0"/>
            <a:r>
              <a:rPr lang="es-ES" sz="2200" dirty="0" smtClean="0">
                <a:solidFill>
                  <a:srgbClr val="B13F9A">
                    <a:lumMod val="50000"/>
                  </a:srgbClr>
                </a:solidFill>
                <a:latin typeface="Eras Medium ITC" panose="020B0602030504020804" pitchFamily="34" charset="0"/>
              </a:rPr>
              <a:t>La </a:t>
            </a:r>
            <a:r>
              <a:rPr lang="es-ES" sz="2200" dirty="0">
                <a:solidFill>
                  <a:srgbClr val="B13F9A">
                    <a:lumMod val="50000"/>
                  </a:srgbClr>
                </a:solidFill>
                <a:latin typeface="Eras Medium ITC" panose="020B0602030504020804" pitchFamily="34" charset="0"/>
              </a:rPr>
              <a:t>preferencia de </a:t>
            </a:r>
            <a:r>
              <a:rPr lang="es-ES" sz="2200" dirty="0" smtClean="0">
                <a:solidFill>
                  <a:srgbClr val="B13F9A">
                    <a:lumMod val="50000"/>
                  </a:srgbClr>
                </a:solidFill>
                <a:latin typeface="Eras Medium ITC" panose="020B0602030504020804" pitchFamily="34" charset="0"/>
              </a:rPr>
              <a:t>compra: mujeres </a:t>
            </a:r>
            <a:r>
              <a:rPr lang="es-ES" sz="2200" dirty="0">
                <a:solidFill>
                  <a:srgbClr val="B13F9A">
                    <a:lumMod val="50000"/>
                  </a:srgbClr>
                </a:solidFill>
                <a:latin typeface="Eras Medium ITC" panose="020B0602030504020804" pitchFamily="34" charset="0"/>
              </a:rPr>
              <a:t>prefieren el </a:t>
            </a:r>
            <a:r>
              <a:rPr lang="es-ES" sz="2200" dirty="0" smtClean="0">
                <a:solidFill>
                  <a:srgbClr val="B13F9A">
                    <a:lumMod val="50000"/>
                  </a:srgbClr>
                </a:solidFill>
                <a:latin typeface="Eras Medium ITC" panose="020B0602030504020804" pitchFamily="34" charset="0"/>
              </a:rPr>
              <a:t>jabón </a:t>
            </a:r>
            <a:r>
              <a:rPr lang="es-ES" sz="2200" dirty="0">
                <a:solidFill>
                  <a:srgbClr val="B13F9A">
                    <a:lumMod val="50000"/>
                  </a:srgbClr>
                </a:solidFill>
                <a:latin typeface="Eras Medium ITC" panose="020B0602030504020804" pitchFamily="34" charset="0"/>
              </a:rPr>
              <a:t>artesanal y los hombres el industrial, los aromas y el color </a:t>
            </a:r>
            <a:r>
              <a:rPr lang="es-ES" sz="2200" dirty="0" smtClean="0">
                <a:solidFill>
                  <a:srgbClr val="B13F9A">
                    <a:lumMod val="50000"/>
                  </a:srgbClr>
                </a:solidFill>
                <a:latin typeface="Eras Medium ITC" panose="020B0602030504020804" pitchFamily="34" charset="0"/>
              </a:rPr>
              <a:t>para </a:t>
            </a:r>
            <a:r>
              <a:rPr lang="es-ES" sz="2200" dirty="0">
                <a:solidFill>
                  <a:srgbClr val="B13F9A">
                    <a:lumMod val="50000"/>
                  </a:srgbClr>
                </a:solidFill>
                <a:latin typeface="Eras Medium ITC" panose="020B0602030504020804" pitchFamily="34" charset="0"/>
              </a:rPr>
              <a:t>mujeres el Aroma rosal y el color rosado y para los hombres el aroma fresh y color azul.  </a:t>
            </a:r>
            <a:endParaRPr lang="es-GT" sz="2200" dirty="0">
              <a:solidFill>
                <a:srgbClr val="B13F9A">
                  <a:lumMod val="50000"/>
                </a:srgbClr>
              </a:solidFill>
              <a:latin typeface="Eras Medium ITC" panose="020B0602030504020804" pitchFamily="34" charset="0"/>
            </a:endParaRPr>
          </a:p>
          <a:p>
            <a:pPr lvl="0"/>
            <a:r>
              <a:rPr lang="es-ES" sz="2200" dirty="0" smtClean="0">
                <a:solidFill>
                  <a:srgbClr val="B13F9A">
                    <a:lumMod val="50000"/>
                  </a:srgbClr>
                </a:solidFill>
                <a:latin typeface="Eras Medium ITC" panose="020B0602030504020804" pitchFamily="34" charset="0"/>
              </a:rPr>
              <a:t>Empaque: especial </a:t>
            </a:r>
            <a:r>
              <a:rPr lang="es-ES" sz="2200" dirty="0">
                <a:solidFill>
                  <a:srgbClr val="B13F9A">
                    <a:lumMod val="50000"/>
                  </a:srgbClr>
                </a:solidFill>
                <a:latin typeface="Eras Medium ITC" panose="020B0602030504020804" pitchFamily="34" charset="0"/>
              </a:rPr>
              <a:t>y llamativo para las mujeres, </a:t>
            </a:r>
            <a:r>
              <a:rPr lang="es-ES" sz="2200" dirty="0" smtClean="0">
                <a:solidFill>
                  <a:srgbClr val="B13F9A">
                    <a:lumMod val="50000"/>
                  </a:srgbClr>
                </a:solidFill>
                <a:latin typeface="Eras Medium ITC" panose="020B0602030504020804" pitchFamily="34" charset="0"/>
              </a:rPr>
              <a:t>para los hombres no tienen preferencia.</a:t>
            </a:r>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a:latin typeface="Eras Medium ITC" panose="020B0602030504020804" pitchFamily="34" charset="0"/>
              </a:rPr>
              <a:t>Análisis   del  producto</a:t>
            </a:r>
          </a:p>
        </p:txBody>
      </p:sp>
    </p:spTree>
    <p:extLst>
      <p:ext uri="{BB962C8B-B14F-4D97-AF65-F5344CB8AC3E}">
        <p14:creationId xmlns:p14="http://schemas.microsoft.com/office/powerpoint/2010/main" val="43009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1052736"/>
            <a:ext cx="7467600" cy="1540768"/>
          </a:xfrm>
        </p:spPr>
        <p:txBody>
          <a:bodyPr>
            <a:noAutofit/>
          </a:bodyPr>
          <a:lstStyle/>
          <a:p>
            <a:pPr marL="0" lvl="0" indent="0">
              <a:buNone/>
            </a:pPr>
            <a:r>
              <a:rPr lang="es-ES" sz="28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Conclusiones…</a:t>
            </a:r>
          </a:p>
          <a:p>
            <a:pPr marL="0" lvl="0" indent="0">
              <a:buNone/>
            </a:pPr>
            <a:endParaRPr lang="es-GT" sz="2200" dirty="0">
              <a:solidFill>
                <a:srgbClr val="B13F9A">
                  <a:lumMod val="50000"/>
                </a:srgbClr>
              </a:solidFill>
              <a:latin typeface="Eras Medium ITC" panose="020B0602030504020804" pitchFamily="34" charset="0"/>
            </a:endParaRPr>
          </a:p>
          <a:p>
            <a:pPr lvl="0"/>
            <a:r>
              <a:rPr lang="es-GT" sz="2200" dirty="0" smtClean="0">
                <a:solidFill>
                  <a:srgbClr val="B13F9A">
                    <a:lumMod val="50000"/>
                  </a:srgbClr>
                </a:solidFill>
                <a:latin typeface="Eras Medium ITC" panose="020B0602030504020804" pitchFamily="34" charset="0"/>
              </a:rPr>
              <a:t>Un </a:t>
            </a:r>
            <a:r>
              <a:rPr lang="es-GT" sz="2200" dirty="0">
                <a:solidFill>
                  <a:srgbClr val="B13F9A">
                    <a:lumMod val="50000"/>
                  </a:srgbClr>
                </a:solidFill>
                <a:latin typeface="Eras Medium ITC" panose="020B0602030504020804" pitchFamily="34" charset="0"/>
              </a:rPr>
              <a:t>promedio de  1,000,000 personas dentro de nuestro rango de edad de consumo, tiene el poder adquisitivo para nuestro producto,  de las cuales utilizan de 3 - 6 barras de jabón al mes,  por lo que el promedio de ventas seria como mínimo de 3,000,000</a:t>
            </a:r>
            <a:r>
              <a:rPr lang="es-ES" sz="2200" dirty="0" smtClean="0">
                <a:solidFill>
                  <a:srgbClr val="B13F9A">
                    <a:lumMod val="50000"/>
                  </a:srgbClr>
                </a:solidFill>
                <a:latin typeface="Eras Medium ITC" panose="020B0602030504020804" pitchFamily="34" charset="0"/>
              </a:rPr>
              <a:t>.</a:t>
            </a:r>
          </a:p>
          <a:p>
            <a:pPr marL="0" lvl="0" indent="0">
              <a:buNone/>
            </a:pPr>
            <a:endParaRPr lang="es-GT" sz="2200" dirty="0">
              <a:solidFill>
                <a:srgbClr val="B13F9A">
                  <a:lumMod val="50000"/>
                </a:srgbClr>
              </a:solidFill>
              <a:latin typeface="Eras Medium ITC" panose="020B0602030504020804" pitchFamily="34" charset="0"/>
            </a:endParaRPr>
          </a:p>
          <a:p>
            <a:pPr lvl="0"/>
            <a:r>
              <a:rPr lang="es-ES" sz="2200" dirty="0">
                <a:solidFill>
                  <a:srgbClr val="B13F9A">
                    <a:lumMod val="50000"/>
                  </a:srgbClr>
                </a:solidFill>
                <a:latin typeface="Eras Medium ITC" panose="020B0602030504020804" pitchFamily="34" charset="0"/>
              </a:rPr>
              <a:t>La preferencia de Compra, es mayor en supermercado </a:t>
            </a:r>
            <a:endParaRPr lang="es-ES" sz="2200" dirty="0" smtClean="0">
              <a:solidFill>
                <a:srgbClr val="B13F9A">
                  <a:lumMod val="50000"/>
                </a:srgbClr>
              </a:solidFill>
              <a:latin typeface="Eras Medium ITC" panose="020B0602030504020804" pitchFamily="34" charset="0"/>
            </a:endParaRPr>
          </a:p>
          <a:p>
            <a:pPr marL="0" lvl="0" indent="0">
              <a:buNone/>
            </a:pPr>
            <a:endParaRPr lang="es-ES" sz="2200" dirty="0" smtClean="0">
              <a:solidFill>
                <a:srgbClr val="B13F9A">
                  <a:lumMod val="50000"/>
                </a:srgbClr>
              </a:solidFill>
              <a:latin typeface="Eras Medium ITC" panose="020B0602030504020804" pitchFamily="34" charset="0"/>
            </a:endParaRPr>
          </a:p>
          <a:p>
            <a:pPr lvl="0"/>
            <a:r>
              <a:rPr lang="es-ES" sz="2200" dirty="0" smtClean="0">
                <a:solidFill>
                  <a:srgbClr val="B13F9A">
                    <a:lumMod val="50000"/>
                  </a:srgbClr>
                </a:solidFill>
                <a:latin typeface="Eras Medium ITC" panose="020B0602030504020804" pitchFamily="34" charset="0"/>
              </a:rPr>
              <a:t>La </a:t>
            </a:r>
            <a:r>
              <a:rPr lang="es-ES" sz="2200" dirty="0">
                <a:solidFill>
                  <a:srgbClr val="B13F9A">
                    <a:lumMod val="50000"/>
                  </a:srgbClr>
                </a:solidFill>
                <a:latin typeface="Eras Medium ITC" panose="020B0602030504020804" pitchFamily="34" charset="0"/>
              </a:rPr>
              <a:t>compra del producto es más para uso propio uso en el caso de las mujeres y en lo hombres es para regalo. </a:t>
            </a:r>
            <a:endParaRPr lang="es-GT" sz="2200" dirty="0">
              <a:solidFill>
                <a:srgbClr val="B13F9A">
                  <a:lumMod val="50000"/>
                </a:srgbClr>
              </a:solidFill>
              <a:latin typeface="Eras Medium ITC" panose="020B0602030504020804" pitchFamily="34" charset="0"/>
            </a:endParaRPr>
          </a:p>
          <a:p>
            <a:pPr lvl="0"/>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a:latin typeface="Eras Medium ITC" panose="020B0602030504020804" pitchFamily="34" charset="0"/>
              </a:rPr>
              <a:t>Análisis   del  producto</a:t>
            </a:r>
          </a:p>
        </p:txBody>
      </p:sp>
    </p:spTree>
    <p:extLst>
      <p:ext uri="{BB962C8B-B14F-4D97-AF65-F5344CB8AC3E}">
        <p14:creationId xmlns:p14="http://schemas.microsoft.com/office/powerpoint/2010/main" val="715661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1916832"/>
            <a:ext cx="6172200" cy="504056"/>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Estrategias</a:t>
            </a:r>
            <a:endParaRPr lang="es-GT" sz="3200" dirty="0">
              <a:latin typeface="Eras Medium ITC" panose="020B0602030504020804" pitchFamily="34" charset="0"/>
            </a:endParaRPr>
          </a:p>
        </p:txBody>
      </p:sp>
      <p:sp>
        <p:nvSpPr>
          <p:cNvPr id="7" name="2 Subtítulo"/>
          <p:cNvSpPr txBox="1">
            <a:spLocks/>
          </p:cNvSpPr>
          <p:nvPr/>
        </p:nvSpPr>
        <p:spPr>
          <a:xfrm>
            <a:off x="2987824" y="2852936"/>
            <a:ext cx="6028184" cy="2664296"/>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lvl="0" indent="-342900">
              <a:buClr>
                <a:srgbClr val="B83D68"/>
              </a:buClr>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Aumentar </a:t>
            </a:r>
            <a:r>
              <a:rPr lang="es-ES" sz="2400" b="0" dirty="0">
                <a:solidFill>
                  <a:srgbClr val="B13F9A">
                    <a:lumMod val="50000"/>
                  </a:srgbClr>
                </a:solidFill>
                <a:latin typeface="Eras Medium ITC" panose="020B0602030504020804" pitchFamily="34" charset="0"/>
              </a:rPr>
              <a:t>nuestra cartera de Distribuidores</a:t>
            </a:r>
            <a:endParaRPr lang="es-GT" sz="24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r>
              <a:rPr lang="es-ES" sz="2400" b="0" dirty="0">
                <a:solidFill>
                  <a:srgbClr val="B13F9A">
                    <a:lumMod val="50000"/>
                  </a:srgbClr>
                </a:solidFill>
                <a:latin typeface="Eras Medium ITC" panose="020B0602030504020804" pitchFamily="34" charset="0"/>
              </a:rPr>
              <a:t>Tener variedad en la </a:t>
            </a:r>
            <a:r>
              <a:rPr lang="es-ES" sz="2400" b="0" dirty="0" smtClean="0">
                <a:solidFill>
                  <a:srgbClr val="B13F9A">
                    <a:lumMod val="50000"/>
                  </a:srgbClr>
                </a:solidFill>
                <a:latin typeface="Eras Medium ITC" panose="020B0602030504020804" pitchFamily="34" charset="0"/>
              </a:rPr>
              <a:t>presentación </a:t>
            </a:r>
            <a:r>
              <a:rPr lang="es-ES" sz="2400" b="0" dirty="0">
                <a:solidFill>
                  <a:srgbClr val="B13F9A">
                    <a:lumMod val="50000"/>
                  </a:srgbClr>
                </a:solidFill>
                <a:latin typeface="Eras Medium ITC" panose="020B0602030504020804" pitchFamily="34" charset="0"/>
              </a:rPr>
              <a:t>de </a:t>
            </a:r>
            <a:r>
              <a:rPr lang="es-ES" sz="2400" b="0" dirty="0" smtClean="0">
                <a:solidFill>
                  <a:srgbClr val="B13F9A">
                    <a:lumMod val="50000"/>
                  </a:srgbClr>
                </a:solidFill>
                <a:latin typeface="Eras Medium ITC" panose="020B0602030504020804" pitchFamily="34" charset="0"/>
              </a:rPr>
              <a:t>tamaño </a:t>
            </a: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a:buClr>
                <a:srgbClr val="B83D68"/>
              </a:buClr>
            </a:pPr>
            <a:endParaRPr lang="es-GT" sz="2400" b="0" dirty="0" smtClean="0">
              <a:solidFill>
                <a:srgbClr val="B13F9A">
                  <a:lumMod val="50000"/>
                </a:srgbClr>
              </a:solidFill>
              <a:latin typeface="Eras Medium ITC" panose="020B0602030504020804" pitchFamily="34" charset="0"/>
            </a:endParaRPr>
          </a:p>
          <a:p>
            <a:pPr>
              <a:buClr>
                <a:srgbClr val="B83D68"/>
              </a:buClr>
            </a:pPr>
            <a:endParaRPr lang="es-GT" sz="2400" b="0" dirty="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287533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548680"/>
            <a:ext cx="6172200" cy="50405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GT" sz="3200" dirty="0" smtClean="0">
                <a:latin typeface="Eras Medium ITC" panose="020B0602030504020804" pitchFamily="34" charset="0"/>
              </a:rPr>
              <a:t>Tácticas</a:t>
            </a:r>
            <a:endParaRPr lang="es-GT" sz="3200" dirty="0">
              <a:latin typeface="Eras Medium ITC" panose="020B0602030504020804" pitchFamily="34" charset="0"/>
            </a:endParaRPr>
          </a:p>
        </p:txBody>
      </p:sp>
      <p:sp>
        <p:nvSpPr>
          <p:cNvPr id="7" name="2 Subtítulo"/>
          <p:cNvSpPr txBox="1">
            <a:spLocks/>
          </p:cNvSpPr>
          <p:nvPr/>
        </p:nvSpPr>
        <p:spPr>
          <a:xfrm>
            <a:off x="2051720" y="2204864"/>
            <a:ext cx="6244208" cy="2778971"/>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lvl="0" indent="-342900">
              <a:buClr>
                <a:srgbClr val="B83D68"/>
              </a:buClr>
              <a:buFont typeface="Courier New" panose="02070309020205020404" pitchFamily="49" charset="0"/>
              <a:buChar char="o"/>
            </a:pPr>
            <a:r>
              <a:rPr lang="es-ES" sz="2200" b="0" dirty="0" smtClean="0">
                <a:solidFill>
                  <a:srgbClr val="B13F9A">
                    <a:lumMod val="50000"/>
                  </a:srgbClr>
                </a:solidFill>
                <a:latin typeface="Eras Medium ITC" panose="020B0602030504020804" pitchFamily="34" charset="0"/>
              </a:rPr>
              <a:t>Publicidad</a:t>
            </a:r>
          </a:p>
          <a:p>
            <a:pPr marL="342900" indent="-342900">
              <a:buClr>
                <a:srgbClr val="B83D68"/>
              </a:buClr>
              <a:buFont typeface="Courier New" panose="02070309020205020404" pitchFamily="49" charset="0"/>
              <a:buChar char="o"/>
            </a:pPr>
            <a:r>
              <a:rPr lang="es-ES" sz="2200" b="0" dirty="0" smtClean="0">
                <a:solidFill>
                  <a:srgbClr val="B13F9A">
                    <a:lumMod val="50000"/>
                  </a:srgbClr>
                </a:solidFill>
                <a:latin typeface="Eras Medium ITC" panose="020B0602030504020804" pitchFamily="34" charset="0"/>
              </a:rPr>
              <a:t>Enfocarnos en clientes potenciales, </a:t>
            </a:r>
          </a:p>
          <a:p>
            <a:pPr marL="342900" indent="-342900">
              <a:buClr>
                <a:srgbClr val="B83D68"/>
              </a:buClr>
              <a:buFont typeface="Courier New" panose="02070309020205020404" pitchFamily="49" charset="0"/>
              <a:buChar char="o"/>
            </a:pPr>
            <a:r>
              <a:rPr lang="es-ES" sz="2200" b="0" dirty="0">
                <a:solidFill>
                  <a:srgbClr val="B13F9A">
                    <a:lumMod val="50000"/>
                  </a:srgbClr>
                </a:solidFill>
                <a:latin typeface="Eras Medium ITC" panose="020B0602030504020804" pitchFamily="34" charset="0"/>
              </a:rPr>
              <a:t>Garantizar la distribución oportuna </a:t>
            </a:r>
            <a:endParaRPr lang="es-ES" sz="2200" b="0" dirty="0" smtClean="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r>
              <a:rPr lang="es-ES" sz="2200" b="0" dirty="0" smtClean="0">
                <a:solidFill>
                  <a:srgbClr val="B13F9A">
                    <a:lumMod val="50000"/>
                  </a:srgbClr>
                </a:solidFill>
                <a:latin typeface="Eras Medium ITC" panose="020B0602030504020804" pitchFamily="34" charset="0"/>
              </a:rPr>
              <a:t>pagina </a:t>
            </a:r>
            <a:r>
              <a:rPr lang="es-ES" sz="2200" b="0" dirty="0">
                <a:solidFill>
                  <a:srgbClr val="B13F9A">
                    <a:lumMod val="50000"/>
                  </a:srgbClr>
                </a:solidFill>
                <a:latin typeface="Eras Medium ITC" panose="020B0602030504020804" pitchFamily="34" charset="0"/>
              </a:rPr>
              <a:t>Web, </a:t>
            </a:r>
            <a:endParaRPr lang="es-ES" sz="20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a:buClr>
                <a:srgbClr val="B83D68"/>
              </a:buClr>
            </a:pPr>
            <a:endParaRPr lang="es-GT" sz="2400" b="0" dirty="0" smtClean="0">
              <a:solidFill>
                <a:srgbClr val="B13F9A">
                  <a:lumMod val="50000"/>
                </a:srgbClr>
              </a:solidFill>
              <a:latin typeface="Eras Medium ITC" panose="020B0602030504020804" pitchFamily="34" charset="0"/>
            </a:endParaRPr>
          </a:p>
          <a:p>
            <a:pPr>
              <a:buClr>
                <a:srgbClr val="B83D68"/>
              </a:buClr>
            </a:pPr>
            <a:endParaRPr lang="es-GT" sz="2400" b="0" dirty="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1367993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542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1196752"/>
            <a:ext cx="7467600" cy="1540768"/>
          </a:xfrm>
        </p:spPr>
        <p:txBody>
          <a:bodyPr>
            <a:noAutofit/>
          </a:bodyPr>
          <a:lstStyle/>
          <a:p>
            <a:pPr marL="0" lvl="0" indent="0">
              <a:buNone/>
            </a:pPr>
            <a:endParaRPr lang="es-GT" sz="2200" dirty="0">
              <a:solidFill>
                <a:srgbClr val="B13F9A">
                  <a:lumMod val="50000"/>
                </a:srgbClr>
              </a:solidFill>
              <a:latin typeface="Eras Medium ITC" panose="020B0602030504020804" pitchFamily="34" charset="0"/>
            </a:endParaRPr>
          </a:p>
          <a:p>
            <a:r>
              <a:rPr lang="es-ES" sz="2200" dirty="0" smtClean="0">
                <a:solidFill>
                  <a:srgbClr val="B13F9A">
                    <a:lumMod val="50000"/>
                  </a:srgbClr>
                </a:solidFill>
                <a:latin typeface="Eras Medium ITC" panose="020B0602030504020804" pitchFamily="34" charset="0"/>
              </a:rPr>
              <a:t>Evento </a:t>
            </a:r>
            <a:r>
              <a:rPr lang="es-ES" sz="2200" dirty="0">
                <a:solidFill>
                  <a:srgbClr val="B13F9A">
                    <a:lumMod val="50000"/>
                  </a:srgbClr>
                </a:solidFill>
                <a:latin typeface="Eras Medium ITC" panose="020B0602030504020804" pitchFamily="34" charset="0"/>
              </a:rPr>
              <a:t>de </a:t>
            </a:r>
            <a:r>
              <a:rPr lang="es-ES" sz="2200" dirty="0" smtClean="0">
                <a:solidFill>
                  <a:srgbClr val="B13F9A">
                    <a:lumMod val="50000"/>
                  </a:srgbClr>
                </a:solidFill>
                <a:latin typeface="Eras Medium ITC" panose="020B0602030504020804" pitchFamily="34" charset="0"/>
              </a:rPr>
              <a:t>Lanzamiento</a:t>
            </a:r>
          </a:p>
          <a:p>
            <a:r>
              <a:rPr lang="es-ES" sz="2200" dirty="0" smtClean="0">
                <a:solidFill>
                  <a:srgbClr val="B13F9A">
                    <a:lumMod val="50000"/>
                  </a:srgbClr>
                </a:solidFill>
                <a:latin typeface="Eras Medium ITC" panose="020B0602030504020804" pitchFamily="34" charset="0"/>
              </a:rPr>
              <a:t>Capacitación </a:t>
            </a:r>
            <a:r>
              <a:rPr lang="es-ES" sz="2200" dirty="0">
                <a:solidFill>
                  <a:srgbClr val="B13F9A">
                    <a:lumMod val="50000"/>
                  </a:srgbClr>
                </a:solidFill>
                <a:latin typeface="Eras Medium ITC" panose="020B0602030504020804" pitchFamily="34" charset="0"/>
              </a:rPr>
              <a:t>a fuerza de ventas</a:t>
            </a:r>
            <a:r>
              <a:rPr lang="es-ES" sz="2200" dirty="0" smtClean="0">
                <a:solidFill>
                  <a:srgbClr val="B13F9A">
                    <a:lumMod val="50000"/>
                  </a:srgbClr>
                </a:solidFill>
                <a:latin typeface="Eras Medium ITC" panose="020B0602030504020804" pitchFamily="34" charset="0"/>
              </a:rPr>
              <a:t>.</a:t>
            </a:r>
          </a:p>
          <a:p>
            <a:r>
              <a:rPr lang="es-ES" sz="2200" dirty="0">
                <a:solidFill>
                  <a:srgbClr val="B13F9A">
                    <a:lumMod val="50000"/>
                  </a:srgbClr>
                </a:solidFill>
                <a:latin typeface="Eras Medium ITC" panose="020B0602030504020804" pitchFamily="34" charset="0"/>
              </a:rPr>
              <a:t>Realizar promociones en redes sociales</a:t>
            </a:r>
            <a:endParaRPr lang="es-GT" sz="2200" dirty="0">
              <a:solidFill>
                <a:srgbClr val="B13F9A">
                  <a:lumMod val="50000"/>
                </a:srgbClr>
              </a:solidFill>
              <a:latin typeface="Eras Medium ITC" panose="020B0602030504020804" pitchFamily="34" charset="0"/>
            </a:endParaRPr>
          </a:p>
          <a:p>
            <a:pPr marL="0" lvl="0" indent="0">
              <a:buNone/>
            </a:pPr>
            <a:endParaRPr lang="es-GT" sz="2200" dirty="0">
              <a:solidFill>
                <a:srgbClr val="B13F9A">
                  <a:lumMod val="50000"/>
                </a:srgbClr>
              </a:solidFill>
              <a:latin typeface="Eras Medium ITC" panose="020B0602030504020804" pitchFamily="34" charset="0"/>
            </a:endParaRPr>
          </a:p>
          <a:p>
            <a:pPr lvl="0"/>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Tácticas</a:t>
            </a:r>
            <a:endParaRPr lang="es-GT" sz="3200" dirty="0">
              <a:latin typeface="Eras Medium ITC" panose="020B06020305040208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16311266"/>
              </p:ext>
            </p:extLst>
          </p:nvPr>
        </p:nvGraphicFramePr>
        <p:xfrm>
          <a:off x="1629544" y="3789040"/>
          <a:ext cx="5122912" cy="2611009"/>
        </p:xfrm>
        <a:graphic>
          <a:graphicData uri="http://schemas.openxmlformats.org/drawingml/2006/table">
            <a:tbl>
              <a:tblPr firstRow="1" firstCol="1" bandRow="1">
                <a:tableStyleId>{5C22544A-7EE6-4342-B048-85BDC9FD1C3A}</a:tableStyleId>
              </a:tblPr>
              <a:tblGrid>
                <a:gridCol w="2528787"/>
                <a:gridCol w="1144467"/>
                <a:gridCol w="1449658"/>
              </a:tblGrid>
              <a:tr h="417997">
                <a:tc>
                  <a:txBody>
                    <a:bodyPr/>
                    <a:lstStyle/>
                    <a:p>
                      <a:pPr>
                        <a:lnSpc>
                          <a:spcPct val="115000"/>
                        </a:lnSpc>
                        <a:spcBef>
                          <a:spcPts val="1000"/>
                        </a:spcBef>
                        <a:spcAft>
                          <a:spcPts val="0"/>
                        </a:spcAft>
                      </a:pPr>
                      <a:r>
                        <a:rPr lang="es-ES" sz="1600" dirty="0" smtClean="0">
                          <a:effectLst/>
                          <a:latin typeface="Eras Medium ITC" panose="020B0602030504020804" pitchFamily="34" charset="0"/>
                        </a:rPr>
                        <a:t>Presupuesto  Mercadeo</a:t>
                      </a:r>
                      <a:endParaRPr lang="es-GT" sz="1200" dirty="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UNIDADES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VALOR TOTAL</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r h="398093">
                <a:tc>
                  <a:txBody>
                    <a:bodyPr/>
                    <a:lstStyle/>
                    <a:p>
                      <a:pPr>
                        <a:lnSpc>
                          <a:spcPct val="115000"/>
                        </a:lnSpc>
                        <a:spcBef>
                          <a:spcPts val="1000"/>
                        </a:spcBef>
                        <a:spcAft>
                          <a:spcPts val="0"/>
                        </a:spcAft>
                      </a:pPr>
                      <a:r>
                        <a:rPr lang="es-ES" sz="1600">
                          <a:effectLst/>
                          <a:latin typeface="Eras Medium ITC" panose="020B0602030504020804" pitchFamily="34" charset="0"/>
                        </a:rPr>
                        <a:t>Volantes</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es-ES" sz="1600">
                          <a:effectLst/>
                          <a:latin typeface="Eras Medium ITC" panose="020B0602030504020804" pitchFamily="34" charset="0"/>
                        </a:rPr>
                        <a:t>10000</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 Q          500.00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r h="398093">
                <a:tc>
                  <a:txBody>
                    <a:bodyPr/>
                    <a:lstStyle/>
                    <a:p>
                      <a:pPr>
                        <a:lnSpc>
                          <a:spcPct val="115000"/>
                        </a:lnSpc>
                        <a:spcBef>
                          <a:spcPts val="1000"/>
                        </a:spcBef>
                        <a:spcAft>
                          <a:spcPts val="0"/>
                        </a:spcAft>
                      </a:pPr>
                      <a:r>
                        <a:rPr lang="es-ES" sz="1600">
                          <a:effectLst/>
                          <a:latin typeface="Eras Medium ITC" panose="020B0602030504020804" pitchFamily="34" charset="0"/>
                        </a:rPr>
                        <a:t>Página Web</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es-ES" sz="1600">
                          <a:effectLst/>
                          <a:latin typeface="Eras Medium ITC" panose="020B0602030504020804" pitchFamily="34" charset="0"/>
                        </a:rPr>
                        <a:t>1</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 Q      4,000.00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r h="398093">
                <a:tc>
                  <a:txBody>
                    <a:bodyPr/>
                    <a:lstStyle/>
                    <a:p>
                      <a:pPr>
                        <a:lnSpc>
                          <a:spcPct val="115000"/>
                        </a:lnSpc>
                        <a:spcBef>
                          <a:spcPts val="1000"/>
                        </a:spcBef>
                        <a:spcAft>
                          <a:spcPts val="0"/>
                        </a:spcAft>
                      </a:pPr>
                      <a:r>
                        <a:rPr lang="es-ES" sz="1600">
                          <a:effectLst/>
                          <a:latin typeface="Eras Medium ITC" panose="020B0602030504020804" pitchFamily="34" charset="0"/>
                        </a:rPr>
                        <a:t>Capacitación Fuerza de ventas</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es-ES" sz="1600">
                          <a:effectLst/>
                          <a:latin typeface="Eras Medium ITC" panose="020B0602030504020804" pitchFamily="34" charset="0"/>
                        </a:rPr>
                        <a:t>2</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 Q      2,000.00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r h="417997">
                <a:tc>
                  <a:txBody>
                    <a:bodyPr/>
                    <a:lstStyle/>
                    <a:p>
                      <a:pPr>
                        <a:lnSpc>
                          <a:spcPct val="115000"/>
                        </a:lnSpc>
                        <a:spcBef>
                          <a:spcPts val="1000"/>
                        </a:spcBef>
                        <a:spcAft>
                          <a:spcPts val="0"/>
                        </a:spcAft>
                      </a:pPr>
                      <a:r>
                        <a:rPr lang="es-ES" sz="1600">
                          <a:effectLst/>
                          <a:latin typeface="Eras Medium ITC" panose="020B0602030504020804" pitchFamily="34" charset="0"/>
                        </a:rPr>
                        <a:t>Evento de Lanzamiento</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es-ES" sz="1600">
                          <a:effectLst/>
                          <a:latin typeface="Eras Medium ITC" panose="020B0602030504020804" pitchFamily="34" charset="0"/>
                        </a:rPr>
                        <a:t>1</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 Q    10,000.00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r h="417997">
                <a:tc>
                  <a:txBody>
                    <a:bodyPr/>
                    <a:lstStyle/>
                    <a:p>
                      <a:pPr>
                        <a:lnSpc>
                          <a:spcPct val="115000"/>
                        </a:lnSpc>
                        <a:spcBef>
                          <a:spcPts val="1000"/>
                        </a:spcBef>
                        <a:spcAft>
                          <a:spcPts val="0"/>
                        </a:spcAft>
                      </a:pPr>
                      <a:r>
                        <a:rPr lang="es-ES" sz="1600">
                          <a:effectLst/>
                          <a:latin typeface="Eras Medium ITC" panose="020B0602030504020804" pitchFamily="34" charset="0"/>
                        </a:rPr>
                        <a:t>TOTAL</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a:effectLst/>
                          <a:latin typeface="Eras Medium ITC" panose="020B0602030504020804" pitchFamily="34" charset="0"/>
                        </a:rPr>
                        <a:t> </a:t>
                      </a:r>
                      <a:endParaRPr lang="es-GT" sz="120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c>
                  <a:txBody>
                    <a:bodyPr/>
                    <a:lstStyle/>
                    <a:p>
                      <a:pPr>
                        <a:lnSpc>
                          <a:spcPct val="115000"/>
                        </a:lnSpc>
                        <a:spcBef>
                          <a:spcPts val="1000"/>
                        </a:spcBef>
                        <a:spcAft>
                          <a:spcPts val="0"/>
                        </a:spcAft>
                      </a:pPr>
                      <a:r>
                        <a:rPr lang="es-ES" sz="1600" dirty="0">
                          <a:effectLst/>
                          <a:latin typeface="Eras Medium ITC" panose="020B0602030504020804" pitchFamily="34" charset="0"/>
                        </a:rPr>
                        <a:t> Q    16,500.00 </a:t>
                      </a:r>
                      <a:endParaRPr lang="es-GT" sz="1200" dirty="0">
                        <a:solidFill>
                          <a:srgbClr val="000000"/>
                        </a:solidFill>
                        <a:effectLst/>
                        <a:latin typeface="Eras Medium ITC" panose="020B0602030504020804" pitchFamily="34" charset="0"/>
                        <a:ea typeface="SimSun" panose="02010600030101010101" pitchFamily="2" charset="-122"/>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02165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92211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Pronostico  y          </a:t>
            </a:r>
            <a:br>
              <a:rPr lang="es-GT" sz="3200" dirty="0" smtClean="0">
                <a:latin typeface="Eras Medium ITC" panose="020B0602030504020804" pitchFamily="34" charset="0"/>
              </a:rPr>
            </a:br>
            <a:r>
              <a:rPr lang="es-GT" sz="3200" dirty="0">
                <a:latin typeface="Eras Medium ITC" panose="020B0602030504020804" pitchFamily="34" charset="0"/>
              </a:rPr>
              <a:t>p</a:t>
            </a:r>
            <a:r>
              <a:rPr lang="es-GT" sz="3200" dirty="0" smtClean="0">
                <a:latin typeface="Eras Medium ITC" panose="020B0602030504020804" pitchFamily="34" charset="0"/>
              </a:rPr>
              <a:t>resupuesto de ventas</a:t>
            </a:r>
            <a:endParaRPr lang="es-GT" sz="3200" dirty="0">
              <a:latin typeface="Eras Medium ITC" panose="020B0602030504020804" pitchFamily="34" charset="0"/>
            </a:endParaRPr>
          </a:p>
        </p:txBody>
      </p:sp>
      <p:pic>
        <p:nvPicPr>
          <p:cNvPr id="3" name="2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44637" y="2492896"/>
            <a:ext cx="4058816" cy="257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2 Marcador de contenido"/>
          <p:cNvSpPr txBox="1">
            <a:spLocks/>
          </p:cNvSpPr>
          <p:nvPr/>
        </p:nvSpPr>
        <p:spPr>
          <a:xfrm>
            <a:off x="1889769" y="1484784"/>
            <a:ext cx="4968552"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Visita Nuestro Blog</a:t>
            </a:r>
          </a:p>
          <a:p>
            <a:pPr marL="0" indent="0" algn="ct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Gerencia de Ventas</a:t>
            </a:r>
            <a:endPar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lgn="ctr">
              <a:buFont typeface="Wingdings"/>
              <a:buNone/>
            </a:pPr>
            <a:endParaRPr lang="es-GT" sz="2200" dirty="0" smtClean="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197289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Pronostico  de   ventas</a:t>
            </a:r>
            <a:endParaRPr lang="es-GT" sz="3200" dirty="0">
              <a:latin typeface="Eras Medium ITC" panose="020B0602030504020804" pitchFamily="34" charset="0"/>
            </a:endParaRPr>
          </a:p>
        </p:txBody>
      </p:sp>
      <p:pic>
        <p:nvPicPr>
          <p:cNvPr id="2" name="Imagen 1"/>
          <p:cNvPicPr>
            <a:picLocks noChangeAspect="1"/>
          </p:cNvPicPr>
          <p:nvPr/>
        </p:nvPicPr>
        <p:blipFill>
          <a:blip r:embed="rId2"/>
          <a:stretch>
            <a:fillRect/>
          </a:stretch>
        </p:blipFill>
        <p:spPr>
          <a:xfrm>
            <a:off x="1286637" y="3213500"/>
            <a:ext cx="5808725" cy="3491415"/>
          </a:xfrm>
          <a:prstGeom prst="rect">
            <a:avLst/>
          </a:prstGeom>
        </p:spPr>
      </p:pic>
      <p:pic>
        <p:nvPicPr>
          <p:cNvPr id="7" name="Imagen 6"/>
          <p:cNvPicPr>
            <a:picLocks noChangeAspect="1"/>
          </p:cNvPicPr>
          <p:nvPr/>
        </p:nvPicPr>
        <p:blipFill>
          <a:blip r:embed="rId3"/>
          <a:stretch>
            <a:fillRect/>
          </a:stretch>
        </p:blipFill>
        <p:spPr>
          <a:xfrm>
            <a:off x="-351337" y="2449464"/>
            <a:ext cx="9084671" cy="1203556"/>
          </a:xfrm>
          <a:prstGeom prst="rect">
            <a:avLst/>
          </a:prstGeom>
        </p:spPr>
      </p:pic>
      <p:pic>
        <p:nvPicPr>
          <p:cNvPr id="8" name="Imagen 7"/>
          <p:cNvPicPr>
            <a:picLocks noChangeAspect="1"/>
          </p:cNvPicPr>
          <p:nvPr/>
        </p:nvPicPr>
        <p:blipFill>
          <a:blip r:embed="rId4"/>
          <a:stretch>
            <a:fillRect/>
          </a:stretch>
        </p:blipFill>
        <p:spPr>
          <a:xfrm>
            <a:off x="2483768" y="1070736"/>
            <a:ext cx="3096094" cy="1060023"/>
          </a:xfrm>
          <a:prstGeom prst="rect">
            <a:avLst/>
          </a:prstGeom>
        </p:spPr>
      </p:pic>
    </p:spTree>
    <p:extLst>
      <p:ext uri="{BB962C8B-B14F-4D97-AF65-F5344CB8AC3E}">
        <p14:creationId xmlns:p14="http://schemas.microsoft.com/office/powerpoint/2010/main" val="4211761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Proyección de ventas</a:t>
            </a:r>
            <a:endParaRPr lang="es-GT" sz="3200" dirty="0">
              <a:latin typeface="Eras Medium ITC" panose="020B0602030504020804" pitchFamily="34" charset="0"/>
            </a:endParaRPr>
          </a:p>
        </p:txBody>
      </p:sp>
      <p:pic>
        <p:nvPicPr>
          <p:cNvPr id="3" name="Imagen 2"/>
          <p:cNvPicPr>
            <a:picLocks noChangeAspect="1"/>
          </p:cNvPicPr>
          <p:nvPr/>
        </p:nvPicPr>
        <p:blipFill>
          <a:blip r:embed="rId2"/>
          <a:stretch>
            <a:fillRect/>
          </a:stretch>
        </p:blipFill>
        <p:spPr>
          <a:xfrm>
            <a:off x="588285" y="1628800"/>
            <a:ext cx="7205430" cy="4327095"/>
          </a:xfrm>
          <a:prstGeom prst="rect">
            <a:avLst/>
          </a:prstGeom>
        </p:spPr>
      </p:pic>
    </p:spTree>
    <p:extLst>
      <p:ext uri="{BB962C8B-B14F-4D97-AF65-F5344CB8AC3E}">
        <p14:creationId xmlns:p14="http://schemas.microsoft.com/office/powerpoint/2010/main" val="3046285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Proyección de ventas</a:t>
            </a:r>
            <a:endParaRPr lang="es-GT" sz="3200" dirty="0">
              <a:latin typeface="Eras Medium ITC" panose="020B0602030504020804" pitchFamily="34" charset="0"/>
            </a:endParaRPr>
          </a:p>
        </p:txBody>
      </p:sp>
      <p:pic>
        <p:nvPicPr>
          <p:cNvPr id="5" name="Imagen 4"/>
          <p:cNvPicPr>
            <a:picLocks noChangeAspect="1"/>
          </p:cNvPicPr>
          <p:nvPr/>
        </p:nvPicPr>
        <p:blipFill>
          <a:blip r:embed="rId2"/>
          <a:stretch>
            <a:fillRect/>
          </a:stretch>
        </p:blipFill>
        <p:spPr>
          <a:xfrm>
            <a:off x="-252536" y="1196752"/>
            <a:ext cx="9073007" cy="5832647"/>
          </a:xfrm>
          <a:prstGeom prst="rect">
            <a:avLst/>
          </a:prstGeom>
        </p:spPr>
      </p:pic>
    </p:spTree>
    <p:extLst>
      <p:ext uri="{BB962C8B-B14F-4D97-AF65-F5344CB8AC3E}">
        <p14:creationId xmlns:p14="http://schemas.microsoft.com/office/powerpoint/2010/main" val="4738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924944"/>
            <a:ext cx="6840760" cy="901462"/>
          </a:xfrm>
        </p:spPr>
        <p:txBody>
          <a:bodyPr>
            <a:normAutofit fontScale="90000"/>
          </a:bodyPr>
          <a:lstStyle/>
          <a:p>
            <a:pPr algn="ctr"/>
            <a:r>
              <a:rPr lang="es-GT" sz="5400" dirty="0" smtClean="0">
                <a:latin typeface="Eras Medium ITC" panose="020B0602030504020804" pitchFamily="34" charset="0"/>
              </a:rPr>
              <a:t>Como  Se  fabrica !!</a:t>
            </a:r>
            <a:endParaRPr lang="es-GT" sz="5400" dirty="0">
              <a:latin typeface="Eras Medium ITC" panose="020B0602030504020804" pitchFamily="34" charset="0"/>
            </a:endParaRPr>
          </a:p>
        </p:txBody>
      </p:sp>
      <p:sp>
        <p:nvSpPr>
          <p:cNvPr id="3" name="2 Marcador de texto"/>
          <p:cNvSpPr>
            <a:spLocks noGrp="1"/>
          </p:cNvSpPr>
          <p:nvPr>
            <p:ph type="body" idx="1"/>
          </p:nvPr>
        </p:nvSpPr>
        <p:spPr>
          <a:xfrm>
            <a:off x="2267744" y="4725144"/>
            <a:ext cx="6172200" cy="1371600"/>
          </a:xfrm>
        </p:spPr>
        <p:txBody>
          <a:bodyPr>
            <a:normAutofit/>
          </a:bodyPr>
          <a:lstStyle/>
          <a:p>
            <a:r>
              <a:rPr lang="es-GT" sz="2800" dirty="0" smtClean="0">
                <a:latin typeface="Eras Medium ITC" panose="020B0602030504020804" pitchFamily="34" charset="0"/>
              </a:rPr>
              <a:t>Proceso,  Pronostico  y   Presupuesto   de Producción</a:t>
            </a:r>
            <a:endParaRPr lang="es-GT" sz="2800" dirty="0">
              <a:latin typeface="Eras Medium ITC" panose="020B0602030504020804" pitchFamily="34" charset="0"/>
            </a:endParaRPr>
          </a:p>
        </p:txBody>
      </p:sp>
      <p:sp>
        <p:nvSpPr>
          <p:cNvPr id="4" name="Elipse 3">
            <a:hlinkClick r:id="rId2" action="ppaction://hlinksldjump"/>
          </p:cNvPr>
          <p:cNvSpPr/>
          <p:nvPr/>
        </p:nvSpPr>
        <p:spPr>
          <a:xfrm>
            <a:off x="7452320" y="260648"/>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menú</a:t>
            </a:r>
            <a:endParaRPr lang="es-GT" dirty="0">
              <a:latin typeface="Eras Medium ITC" panose="020B0602030504020804" pitchFamily="34" charset="0"/>
            </a:endParaRPr>
          </a:p>
        </p:txBody>
      </p:sp>
    </p:spTree>
    <p:extLst>
      <p:ext uri="{BB962C8B-B14F-4D97-AF65-F5344CB8AC3E}">
        <p14:creationId xmlns:p14="http://schemas.microsoft.com/office/powerpoint/2010/main" val="3840692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92211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Veamos   un   ejemplo  del  proceso</a:t>
            </a:r>
            <a:endParaRPr lang="es-GT" sz="3200" dirty="0">
              <a:latin typeface="Eras Medium ITC" panose="020B0602030504020804" pitchFamily="34" charset="0"/>
            </a:endParaRPr>
          </a:p>
        </p:txBody>
      </p:sp>
      <p:sp>
        <p:nvSpPr>
          <p:cNvPr id="6" name="2 Marcador de contenido"/>
          <p:cNvSpPr txBox="1">
            <a:spLocks/>
          </p:cNvSpPr>
          <p:nvPr/>
        </p:nvSpPr>
        <p:spPr>
          <a:xfrm>
            <a:off x="1889769" y="1844824"/>
            <a:ext cx="4968552"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Clr>
                <a:srgbClr val="B83D68"/>
              </a:buCl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Ver   Video</a:t>
            </a:r>
          </a:p>
          <a:p>
            <a:pPr marL="0" indent="0" algn="ctr">
              <a:buClr>
                <a:srgbClr val="B83D68"/>
              </a:buClr>
              <a:buFont typeface="Wingdings"/>
              <a:buNone/>
            </a:pPr>
            <a:endParaRPr lang="es-GT" sz="2200" dirty="0" smtClean="0">
              <a:solidFill>
                <a:srgbClr val="B13F9A">
                  <a:lumMod val="50000"/>
                </a:srgbClr>
              </a:solidFill>
              <a:latin typeface="Eras Medium ITC" panose="020B0602030504020804" pitchFamily="34" charset="0"/>
            </a:endParaRPr>
          </a:p>
        </p:txBody>
      </p:sp>
      <p:pic>
        <p:nvPicPr>
          <p:cNvPr id="5" name="Jabon de Glicerina Basico con Base Transparente">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899592" y="1628800"/>
            <a:ext cx="6497638" cy="4873625"/>
          </a:xfrm>
        </p:spPr>
      </p:pic>
    </p:spTree>
    <p:extLst>
      <p:ext uri="{BB962C8B-B14F-4D97-AF65-F5344CB8AC3E}">
        <p14:creationId xmlns:p14="http://schemas.microsoft.com/office/powerpoint/2010/main" val="1077723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Información  y  proceso  de Producción</a:t>
            </a:r>
            <a:endParaRPr lang="es-GT" sz="3200" dirty="0">
              <a:latin typeface="Eras Medium ITC" panose="020B0602030504020804" pitchFamily="34" charset="0"/>
            </a:endParaRPr>
          </a:p>
        </p:txBody>
      </p:sp>
      <p:sp>
        <p:nvSpPr>
          <p:cNvPr id="6" name="1 Título"/>
          <p:cNvSpPr txBox="1">
            <a:spLocks/>
          </p:cNvSpPr>
          <p:nvPr/>
        </p:nvSpPr>
        <p:spPr>
          <a:xfrm>
            <a:off x="251520" y="1484784"/>
            <a:ext cx="6172200" cy="504056"/>
          </a:xfrm>
          <a:prstGeom prst="rect">
            <a:avLst/>
          </a:prstGeom>
        </p:spPr>
        <p:style>
          <a:lnRef idx="1">
            <a:schemeClr val="accent5"/>
          </a:lnRef>
          <a:fillRef idx="3">
            <a:schemeClr val="accent5"/>
          </a:fillRef>
          <a:effectRef idx="2">
            <a:schemeClr val="accent5"/>
          </a:effectRef>
          <a:fontRef idx="minor">
            <a:schemeClr val="lt1"/>
          </a:fontRef>
        </p:style>
        <p:txBody>
          <a:bodyPr vert="horz" anchor="b">
            <a:noAutofit/>
          </a:bodyPr>
          <a:lstStyle>
            <a:lvl1pPr algn="l" rtl="0" eaLnBrk="1" latinLnBrk="0" hangingPunct="1">
              <a:spcBef>
                <a:spcPct val="0"/>
              </a:spcBef>
              <a:buNone/>
              <a:defRPr kumimoji="0" sz="3000" b="1"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GT" sz="2400" dirty="0" smtClean="0">
                <a:latin typeface="Eras Medium ITC" panose="020B0602030504020804" pitchFamily="34" charset="0"/>
              </a:rPr>
              <a:t>Información  del  producto</a:t>
            </a:r>
            <a:endParaRPr lang="es-GT" sz="2400" dirty="0">
              <a:latin typeface="Eras Medium ITC" panose="020B0602030504020804" pitchFamily="34" charset="0"/>
            </a:endParaRPr>
          </a:p>
        </p:txBody>
      </p:sp>
      <p:sp>
        <p:nvSpPr>
          <p:cNvPr id="7" name="2 Marcador de contenido"/>
          <p:cNvSpPr txBox="1">
            <a:spLocks/>
          </p:cNvSpPr>
          <p:nvPr/>
        </p:nvSpPr>
        <p:spPr>
          <a:xfrm>
            <a:off x="1547664" y="2204864"/>
            <a:ext cx="7467600"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s-ES" sz="2200" dirty="0">
                <a:solidFill>
                  <a:srgbClr val="B13F9A">
                    <a:lumMod val="50000"/>
                  </a:srgbClr>
                </a:solidFill>
                <a:latin typeface="Eras Medium ITC" panose="020B0602030504020804" pitchFamily="34" charset="0"/>
              </a:rPr>
              <a:t>Nuestra empresa maneja 1 Producto,  </a:t>
            </a:r>
            <a:endParaRPr lang="es-ES" sz="2200" dirty="0" smtClean="0">
              <a:solidFill>
                <a:srgbClr val="B13F9A">
                  <a:lumMod val="50000"/>
                </a:srgbClr>
              </a:solidFill>
              <a:latin typeface="Eras Medium ITC" panose="020B0602030504020804" pitchFamily="34" charset="0"/>
            </a:endParaRPr>
          </a:p>
          <a:p>
            <a:pPr marL="0" indent="0">
              <a:buNone/>
            </a:pPr>
            <a:r>
              <a:rPr lang="es-ES" sz="2200" dirty="0" smtClean="0">
                <a:solidFill>
                  <a:srgbClr val="B13F9A">
                    <a:lumMod val="50000"/>
                  </a:srgbClr>
                </a:solidFill>
                <a:latin typeface="Eras Medium ITC" panose="020B0602030504020804" pitchFamily="34" charset="0"/>
              </a:rPr>
              <a:t>Jabón </a:t>
            </a:r>
            <a:r>
              <a:rPr lang="es-ES" sz="2200" dirty="0">
                <a:solidFill>
                  <a:srgbClr val="B13F9A">
                    <a:lumMod val="50000"/>
                  </a:srgbClr>
                </a:solidFill>
                <a:latin typeface="Eras Medium ITC" panose="020B0602030504020804" pitchFamily="34" charset="0"/>
              </a:rPr>
              <a:t>Artesanal Aromático </a:t>
            </a:r>
            <a:br>
              <a:rPr lang="es-ES" sz="2200" dirty="0">
                <a:solidFill>
                  <a:srgbClr val="B13F9A">
                    <a:lumMod val="50000"/>
                  </a:srgbClr>
                </a:solidFill>
                <a:latin typeface="Eras Medium ITC" panose="020B0602030504020804" pitchFamily="34" charset="0"/>
              </a:rPr>
            </a:br>
            <a:r>
              <a:rPr lang="es-ES" sz="2200" dirty="0">
                <a:solidFill>
                  <a:srgbClr val="B13F9A">
                    <a:lumMod val="50000"/>
                  </a:srgbClr>
                </a:solidFill>
                <a:latin typeface="Eras Medium ITC" panose="020B0602030504020804" pitchFamily="34" charset="0"/>
              </a:rPr>
              <a:t>En 2 presentaciones;  para dama y </a:t>
            </a:r>
            <a:r>
              <a:rPr lang="es-ES" sz="2200" dirty="0" smtClean="0">
                <a:solidFill>
                  <a:srgbClr val="B13F9A">
                    <a:lumMod val="50000"/>
                  </a:srgbClr>
                </a:solidFill>
                <a:latin typeface="Eras Medium ITC" panose="020B0602030504020804" pitchFamily="34" charset="0"/>
              </a:rPr>
              <a:t>caballero</a:t>
            </a:r>
          </a:p>
          <a:p>
            <a:pPr marL="0" indent="0">
              <a:buNone/>
            </a:pPr>
            <a:r>
              <a:rPr lang="es-ES" sz="2200" dirty="0" smtClean="0">
                <a:solidFill>
                  <a:srgbClr val="B13F9A">
                    <a:lumMod val="50000"/>
                  </a:srgbClr>
                </a:solidFill>
                <a:latin typeface="Eras Medium ITC" panose="020B0602030504020804" pitchFamily="34" charset="0"/>
              </a:rPr>
              <a:t>Pastilla de 100 gramos</a:t>
            </a:r>
          </a:p>
          <a:p>
            <a:pPr marL="0" indent="0">
              <a:buNone/>
            </a:pPr>
            <a:endParaRPr lang="es-ES" sz="2200" dirty="0">
              <a:solidFill>
                <a:srgbClr val="B13F9A">
                  <a:lumMod val="50000"/>
                </a:srgbClr>
              </a:solidFill>
              <a:latin typeface="Eras Medium ITC" panose="020B0602030504020804" pitchFamily="34" charset="0"/>
            </a:endParaRPr>
          </a:p>
          <a:p>
            <a:pPr marL="0" indent="0">
              <a:buNone/>
            </a:pPr>
            <a:r>
              <a:rPr lang="es-ES" sz="2200" dirty="0" smtClean="0">
                <a:solidFill>
                  <a:srgbClr val="B13F9A">
                    <a:lumMod val="50000"/>
                  </a:srgbClr>
                </a:solidFill>
                <a:latin typeface="Eras Medium ITC" panose="020B0602030504020804" pitchFamily="34" charset="0"/>
              </a:rPr>
              <a:t>Nuestra Materia Prima es…</a:t>
            </a:r>
            <a:endParaRPr lang="es-GT" sz="2200" dirty="0">
              <a:solidFill>
                <a:srgbClr val="B13F9A">
                  <a:lumMod val="50000"/>
                </a:srgbClr>
              </a:solidFill>
              <a:latin typeface="Eras Medium ITC" panose="020B0602030504020804" pitchFamily="34" charset="0"/>
            </a:endParaRPr>
          </a:p>
        </p:txBody>
      </p:sp>
      <p:graphicFrame>
        <p:nvGraphicFramePr>
          <p:cNvPr id="9" name="Diagrama 8"/>
          <p:cNvGraphicFramePr/>
          <p:nvPr>
            <p:extLst>
              <p:ext uri="{D42A27DB-BD31-4B8C-83A1-F6EECF244321}">
                <p14:modId xmlns:p14="http://schemas.microsoft.com/office/powerpoint/2010/main" val="2124930709"/>
              </p:ext>
            </p:extLst>
          </p:nvPr>
        </p:nvGraphicFramePr>
        <p:xfrm>
          <a:off x="525219" y="4581128"/>
          <a:ext cx="519492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a:srcRect b="34229"/>
          <a:stretch/>
        </p:blipFill>
        <p:spPr>
          <a:xfrm>
            <a:off x="5925139" y="4797152"/>
            <a:ext cx="1999661" cy="1872208"/>
          </a:xfrm>
          <a:prstGeom prst="rect">
            <a:avLst/>
          </a:prstGeom>
        </p:spPr>
      </p:pic>
    </p:spTree>
    <p:extLst>
      <p:ext uri="{BB962C8B-B14F-4D97-AF65-F5344CB8AC3E}">
        <p14:creationId xmlns:p14="http://schemas.microsoft.com/office/powerpoint/2010/main" val="890297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838570"/>
            <a:ext cx="7467600" cy="1540768"/>
          </a:xfrm>
        </p:spPr>
        <p:txBody>
          <a:bodyPr>
            <a:noAutofit/>
          </a:bodyPr>
          <a:lstStyle/>
          <a:p>
            <a:pPr marL="0" lvl="0" indent="0">
              <a:buNone/>
            </a:pPr>
            <a:endParaRPr lang="es-GT" sz="2200" dirty="0">
              <a:solidFill>
                <a:srgbClr val="B13F9A">
                  <a:lumMod val="50000"/>
                </a:srgbClr>
              </a:solidFill>
              <a:latin typeface="Eras Medium ITC" panose="020B0602030504020804" pitchFamily="34" charset="0"/>
            </a:endParaRPr>
          </a:p>
          <a:p>
            <a:pPr marL="0" indent="0">
              <a:buNone/>
            </a:pPr>
            <a:r>
              <a:rPr lang="es-ES" sz="2000" dirty="0" smtClean="0">
                <a:solidFill>
                  <a:srgbClr val="B13F9A">
                    <a:lumMod val="50000"/>
                  </a:srgbClr>
                </a:solidFill>
                <a:latin typeface="Eras Medium ITC" panose="020B0602030504020804" pitchFamily="34" charset="0"/>
              </a:rPr>
              <a:t>Nuestra </a:t>
            </a:r>
            <a:r>
              <a:rPr lang="es-ES" sz="2000" dirty="0">
                <a:solidFill>
                  <a:srgbClr val="B13F9A">
                    <a:lumMod val="50000"/>
                  </a:srgbClr>
                </a:solidFill>
                <a:latin typeface="Eras Medium ITC" panose="020B0602030504020804" pitchFamily="34" charset="0"/>
              </a:rPr>
              <a:t>materia prima combina la calidad de sus ingredientes  con su aroma. </a:t>
            </a:r>
            <a:endParaRPr lang="es-ES" sz="2000" dirty="0" smtClean="0">
              <a:solidFill>
                <a:srgbClr val="B13F9A">
                  <a:lumMod val="50000"/>
                </a:srgbClr>
              </a:solidFill>
              <a:latin typeface="Eras Medium ITC" panose="020B0602030504020804" pitchFamily="34" charset="0"/>
            </a:endParaRPr>
          </a:p>
          <a:p>
            <a:pPr marL="0" indent="0">
              <a:buNone/>
            </a:pPr>
            <a:endParaRPr lang="es-GT" sz="2000" dirty="0">
              <a:solidFill>
                <a:srgbClr val="B13F9A">
                  <a:lumMod val="50000"/>
                </a:srgbClr>
              </a:solidFill>
              <a:latin typeface="Eras Medium ITC" panose="020B0602030504020804" pitchFamily="34" charset="0"/>
            </a:endParaRPr>
          </a:p>
          <a:p>
            <a:r>
              <a:rPr lang="es-ES"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Glicerina: </a:t>
            </a:r>
            <a:endParaRPr lang="es-GT"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buNone/>
            </a:pPr>
            <a:r>
              <a:rPr lang="es-ES" sz="1800" dirty="0">
                <a:solidFill>
                  <a:srgbClr val="B13F9A">
                    <a:lumMod val="50000"/>
                  </a:srgbClr>
                </a:solidFill>
                <a:latin typeface="Eras Medium ITC" panose="020B0602030504020804" pitchFamily="34" charset="0"/>
              </a:rPr>
              <a:t>Esta compuesta de aceite de palma, de coco y oliva.  La </a:t>
            </a:r>
            <a:r>
              <a:rPr lang="es-ES" sz="1800" dirty="0" smtClean="0">
                <a:solidFill>
                  <a:srgbClr val="B13F9A">
                    <a:lumMod val="50000"/>
                  </a:srgbClr>
                </a:solidFill>
                <a:latin typeface="Eras Medium ITC" panose="020B0602030504020804" pitchFamily="34" charset="0"/>
              </a:rPr>
              <a:t>presentación </a:t>
            </a:r>
            <a:r>
              <a:rPr lang="es-ES" sz="1800" dirty="0">
                <a:solidFill>
                  <a:srgbClr val="B13F9A">
                    <a:lumMod val="50000"/>
                  </a:srgbClr>
                </a:solidFill>
                <a:latin typeface="Eras Medium ITC" panose="020B0602030504020804" pitchFamily="34" charset="0"/>
              </a:rPr>
              <a:t>que se utiliza es en bloque, pues para el proceso de saponificación de los aceites, se necesita un tiempo de reposo de 30 </a:t>
            </a:r>
            <a:r>
              <a:rPr lang="es-ES" sz="1800" dirty="0" smtClean="0">
                <a:solidFill>
                  <a:srgbClr val="B13F9A">
                    <a:lumMod val="50000"/>
                  </a:srgbClr>
                </a:solidFill>
                <a:latin typeface="Eras Medium ITC" panose="020B0602030504020804" pitchFamily="34" charset="0"/>
              </a:rPr>
              <a:t>días </a:t>
            </a:r>
            <a:r>
              <a:rPr lang="es-ES" sz="1800" dirty="0">
                <a:solidFill>
                  <a:srgbClr val="B13F9A">
                    <a:lumMod val="50000"/>
                  </a:srgbClr>
                </a:solidFill>
                <a:latin typeface="Eras Medium ITC" panose="020B0602030504020804" pitchFamily="34" charset="0"/>
              </a:rPr>
              <a:t>antes de ponerlo a la venta lo cual </a:t>
            </a:r>
            <a:r>
              <a:rPr lang="es-ES" sz="1800" dirty="0" smtClean="0">
                <a:solidFill>
                  <a:srgbClr val="B13F9A">
                    <a:lumMod val="50000"/>
                  </a:srgbClr>
                </a:solidFill>
                <a:latin typeface="Eras Medium ITC" panose="020B0602030504020804" pitchFamily="34" charset="0"/>
              </a:rPr>
              <a:t>haría </a:t>
            </a:r>
            <a:r>
              <a:rPr lang="es-ES" sz="1800" dirty="0">
                <a:solidFill>
                  <a:srgbClr val="B13F9A">
                    <a:lumMod val="50000"/>
                  </a:srgbClr>
                </a:solidFill>
                <a:latin typeface="Eras Medium ITC" panose="020B0602030504020804" pitchFamily="34" charset="0"/>
              </a:rPr>
              <a:t>que el retorno de </a:t>
            </a:r>
            <a:r>
              <a:rPr lang="es-ES" sz="1800" dirty="0" smtClean="0">
                <a:solidFill>
                  <a:srgbClr val="B13F9A">
                    <a:lumMod val="50000"/>
                  </a:srgbClr>
                </a:solidFill>
                <a:latin typeface="Eras Medium ITC" panose="020B0602030504020804" pitchFamily="34" charset="0"/>
              </a:rPr>
              <a:t>inversión </a:t>
            </a:r>
            <a:r>
              <a:rPr lang="es-ES" sz="1800" dirty="0">
                <a:solidFill>
                  <a:srgbClr val="B13F9A">
                    <a:lumMod val="50000"/>
                  </a:srgbClr>
                </a:solidFill>
                <a:latin typeface="Eras Medium ITC" panose="020B0602030504020804" pitchFamily="34" charset="0"/>
              </a:rPr>
              <a:t>se prolongue, en cambio si utilizamos la glicerina directamente, el </a:t>
            </a:r>
            <a:r>
              <a:rPr lang="es-ES" sz="1800" dirty="0" smtClean="0">
                <a:solidFill>
                  <a:srgbClr val="B13F9A">
                    <a:lumMod val="50000"/>
                  </a:srgbClr>
                </a:solidFill>
                <a:latin typeface="Eras Medium ITC" panose="020B0602030504020804" pitchFamily="34" charset="0"/>
              </a:rPr>
              <a:t>jabón </a:t>
            </a:r>
            <a:r>
              <a:rPr lang="es-ES" sz="1800" dirty="0">
                <a:solidFill>
                  <a:srgbClr val="B13F9A">
                    <a:lumMod val="50000"/>
                  </a:srgbClr>
                </a:solidFill>
                <a:latin typeface="Eras Medium ITC" panose="020B0602030504020804" pitchFamily="34" charset="0"/>
              </a:rPr>
              <a:t>inmediatamente se pone en venta.</a:t>
            </a:r>
            <a:endParaRPr lang="es-GT" sz="1800" dirty="0">
              <a:solidFill>
                <a:srgbClr val="B13F9A">
                  <a:lumMod val="50000"/>
                </a:srgbClr>
              </a:solidFill>
              <a:latin typeface="Eras Medium ITC" panose="020B0602030504020804" pitchFamily="34" charset="0"/>
            </a:endParaRPr>
          </a:p>
          <a:p>
            <a:r>
              <a:rPr lang="es-ES"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Aceite Esencial:</a:t>
            </a:r>
            <a:endParaRPr lang="es-GT"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buNone/>
            </a:pPr>
            <a:r>
              <a:rPr lang="es-ES" sz="1800" dirty="0">
                <a:solidFill>
                  <a:srgbClr val="B13F9A">
                    <a:lumMod val="50000"/>
                  </a:srgbClr>
                </a:solidFill>
                <a:latin typeface="Eras Medium ITC" panose="020B0602030504020804" pitchFamily="34" charset="0"/>
              </a:rPr>
              <a:t>Mujeres: Rosas</a:t>
            </a:r>
            <a:endParaRPr lang="es-GT" sz="1800" dirty="0">
              <a:solidFill>
                <a:srgbClr val="B13F9A">
                  <a:lumMod val="50000"/>
                </a:srgbClr>
              </a:solidFill>
              <a:latin typeface="Eras Medium ITC" panose="020B0602030504020804" pitchFamily="34" charset="0"/>
            </a:endParaRPr>
          </a:p>
          <a:p>
            <a:pPr marL="0" indent="0">
              <a:buNone/>
            </a:pPr>
            <a:r>
              <a:rPr lang="es-ES" sz="1800" dirty="0">
                <a:solidFill>
                  <a:srgbClr val="B13F9A">
                    <a:lumMod val="50000"/>
                  </a:srgbClr>
                </a:solidFill>
                <a:latin typeface="Eras Medium ITC" panose="020B0602030504020804" pitchFamily="34" charset="0"/>
              </a:rPr>
              <a:t>Hombres: </a:t>
            </a:r>
            <a:r>
              <a:rPr lang="es-ES" sz="1800" dirty="0" smtClean="0">
                <a:solidFill>
                  <a:srgbClr val="B13F9A">
                    <a:lumMod val="50000"/>
                  </a:srgbClr>
                </a:solidFill>
                <a:latin typeface="Eras Medium ITC" panose="020B0602030504020804" pitchFamily="34" charset="0"/>
              </a:rPr>
              <a:t>Frescura</a:t>
            </a:r>
          </a:p>
          <a:p>
            <a:pPr marL="0" indent="0">
              <a:buNone/>
            </a:pPr>
            <a:r>
              <a:rPr lang="es-ES" sz="20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Colorante</a:t>
            </a:r>
            <a:r>
              <a:rPr lang="es-ES"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a:t>
            </a:r>
            <a:endParaRPr lang="es-GT"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buNone/>
            </a:pPr>
            <a:r>
              <a:rPr lang="es-ES" sz="1800" dirty="0">
                <a:solidFill>
                  <a:srgbClr val="B13F9A">
                    <a:lumMod val="50000"/>
                  </a:srgbClr>
                </a:solidFill>
                <a:latin typeface="Eras Medium ITC" panose="020B0602030504020804" pitchFamily="34" charset="0"/>
              </a:rPr>
              <a:t>Mujeres: Rosado</a:t>
            </a:r>
            <a:endParaRPr lang="es-GT" sz="1800" dirty="0">
              <a:solidFill>
                <a:srgbClr val="B13F9A">
                  <a:lumMod val="50000"/>
                </a:srgbClr>
              </a:solidFill>
              <a:latin typeface="Eras Medium ITC" panose="020B0602030504020804" pitchFamily="34" charset="0"/>
            </a:endParaRPr>
          </a:p>
          <a:p>
            <a:pPr marL="0" indent="0">
              <a:buNone/>
            </a:pPr>
            <a:r>
              <a:rPr lang="es-ES" sz="1800" dirty="0">
                <a:solidFill>
                  <a:srgbClr val="B13F9A">
                    <a:lumMod val="50000"/>
                  </a:srgbClr>
                </a:solidFill>
                <a:latin typeface="Eras Medium ITC" panose="020B0602030504020804" pitchFamily="34" charset="0"/>
              </a:rPr>
              <a:t>Hombres: Azul</a:t>
            </a:r>
            <a:endParaRPr lang="es-GT" sz="1800" dirty="0">
              <a:solidFill>
                <a:srgbClr val="B13F9A">
                  <a:lumMod val="50000"/>
                </a:srgbClr>
              </a:solidFill>
              <a:latin typeface="Eras Medium ITC" panose="020B0602030504020804" pitchFamily="34" charset="0"/>
            </a:endParaRPr>
          </a:p>
          <a:p>
            <a:pPr marL="0" lvl="0" indent="0">
              <a:buNone/>
            </a:pPr>
            <a:endParaRPr lang="es-GT" sz="2200" dirty="0">
              <a:solidFill>
                <a:srgbClr val="B13F9A">
                  <a:lumMod val="50000"/>
                </a:srgbClr>
              </a:solidFill>
              <a:latin typeface="Eras Medium ITC" panose="020B0602030504020804" pitchFamily="34" charset="0"/>
            </a:endParaRPr>
          </a:p>
          <a:p>
            <a:pPr lvl="0"/>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Descripción  del  producto</a:t>
            </a:r>
            <a:endParaRPr lang="es-GT" sz="3200" dirty="0">
              <a:latin typeface="Eras Medium ITC" panose="020B0602030504020804" pitchFamily="34" charset="0"/>
            </a:endParaRPr>
          </a:p>
        </p:txBody>
      </p:sp>
    </p:spTree>
    <p:extLst>
      <p:ext uri="{BB962C8B-B14F-4D97-AF65-F5344CB8AC3E}">
        <p14:creationId xmlns:p14="http://schemas.microsoft.com/office/powerpoint/2010/main" val="604507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838570"/>
            <a:ext cx="7467600" cy="1540768"/>
          </a:xfrm>
        </p:spPr>
        <p:txBody>
          <a:bodyPr>
            <a:noAutofit/>
          </a:bodyPr>
          <a:lstStyle/>
          <a:p>
            <a:pPr marL="0" indent="0">
              <a:buNone/>
            </a:pPr>
            <a:endParaRPr lang="es-GT" sz="2000" dirty="0" smtClean="0">
              <a:solidFill>
                <a:srgbClr val="B13F9A">
                  <a:lumMod val="50000"/>
                </a:srgbClr>
              </a:solidFill>
              <a:latin typeface="Eras Medium ITC" panose="020B0602030504020804" pitchFamily="34" charset="0"/>
            </a:endParaRPr>
          </a:p>
          <a:p>
            <a:r>
              <a:rPr lang="es-GT" sz="2000" dirty="0" smtClean="0"/>
              <a:t> </a:t>
            </a:r>
            <a:r>
              <a:rPr lang="es-GT" sz="1800" dirty="0">
                <a:solidFill>
                  <a:srgbClr val="B13F9A">
                    <a:lumMod val="50000"/>
                  </a:srgbClr>
                </a:solidFill>
                <a:latin typeface="Eras Medium ITC" panose="020B0602030504020804" pitchFamily="34" charset="0"/>
              </a:rPr>
              <a:t>Depósitos de materias primas (2000 lt)</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Pailas (1500 kg)</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Mezcladora o batidora (1500)</a:t>
            </a:r>
          </a:p>
          <a:p>
            <a:r>
              <a:rPr lang="es-GT" sz="1800" dirty="0" smtClean="0">
                <a:solidFill>
                  <a:srgbClr val="B13F9A">
                    <a:lumMod val="50000"/>
                  </a:srgbClr>
                </a:solidFill>
                <a:latin typeface="Eras Medium ITC" panose="020B0602030504020804" pitchFamily="34" charset="0"/>
              </a:rPr>
              <a:t>Moldes </a:t>
            </a:r>
            <a:r>
              <a:rPr lang="es-GT" sz="1800" dirty="0">
                <a:solidFill>
                  <a:srgbClr val="B13F9A">
                    <a:lumMod val="50000"/>
                  </a:srgbClr>
                </a:solidFill>
                <a:latin typeface="Eras Medium ITC" panose="020B0602030504020804" pitchFamily="34" charset="0"/>
              </a:rPr>
              <a:t>de enfriado (500)</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Cortadora de operación manual (750 kg)</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Prensa</a:t>
            </a:r>
          </a:p>
          <a:p>
            <a:r>
              <a:rPr lang="es-GT" sz="1800" dirty="0" smtClean="0">
                <a:solidFill>
                  <a:srgbClr val="B13F9A">
                    <a:lumMod val="50000"/>
                  </a:srgbClr>
                </a:solidFill>
                <a:latin typeface="Eras Medium ITC" panose="020B0602030504020804" pitchFamily="34" charset="0"/>
              </a:rPr>
              <a:t>Troqueladora</a:t>
            </a:r>
            <a:endParaRPr lang="es-GT" sz="1800" dirty="0">
              <a:solidFill>
                <a:srgbClr val="B13F9A">
                  <a:lumMod val="50000"/>
                </a:srgbClr>
              </a:solidFill>
              <a:latin typeface="Eras Medium ITC" panose="020B0602030504020804" pitchFamily="34" charset="0"/>
            </a:endParaRP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Empacadora</a:t>
            </a:r>
          </a:p>
          <a:p>
            <a:r>
              <a:rPr lang="es-GT" sz="1800" dirty="0" smtClean="0">
                <a:solidFill>
                  <a:srgbClr val="B13F9A">
                    <a:lumMod val="50000"/>
                  </a:srgbClr>
                </a:solidFill>
                <a:latin typeface="Eras Medium ITC" panose="020B0602030504020804" pitchFamily="34" charset="0"/>
              </a:rPr>
              <a:t>Vehículo </a:t>
            </a:r>
            <a:r>
              <a:rPr lang="es-GT" sz="1800" dirty="0">
                <a:solidFill>
                  <a:srgbClr val="B13F9A">
                    <a:lumMod val="50000"/>
                  </a:srgbClr>
                </a:solidFill>
                <a:latin typeface="Eras Medium ITC" panose="020B0602030504020804" pitchFamily="34" charset="0"/>
              </a:rPr>
              <a:t>de transporte</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Mesas de trabajo</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Báscula (100 kg)</a:t>
            </a:r>
          </a:p>
          <a:p>
            <a:r>
              <a:rPr lang="es-GT" sz="1800" dirty="0" smtClean="0">
                <a:solidFill>
                  <a:srgbClr val="B13F9A">
                    <a:lumMod val="50000"/>
                  </a:srgbClr>
                </a:solidFill>
                <a:latin typeface="Eras Medium ITC" panose="020B0602030504020804" pitchFamily="34" charset="0"/>
              </a:rPr>
              <a:t> </a:t>
            </a:r>
            <a:r>
              <a:rPr lang="es-GT" sz="1800" dirty="0">
                <a:solidFill>
                  <a:srgbClr val="B13F9A">
                    <a:lumMod val="50000"/>
                  </a:srgbClr>
                </a:solidFill>
                <a:latin typeface="Eras Medium ITC" panose="020B0602030504020804" pitchFamily="34" charset="0"/>
              </a:rPr>
              <a:t>Equipo menor (lote)</a:t>
            </a:r>
          </a:p>
          <a:p>
            <a:pPr marL="0" indent="0">
              <a:buNone/>
            </a:pPr>
            <a:r>
              <a:rPr lang="es-GT" sz="1400" dirty="0">
                <a:solidFill>
                  <a:srgbClr val="B13F9A">
                    <a:lumMod val="50000"/>
                  </a:srgbClr>
                </a:solidFill>
                <a:latin typeface="Eras Medium ITC" panose="020B0602030504020804" pitchFamily="34" charset="0"/>
              </a:rPr>
              <a:t> </a:t>
            </a:r>
          </a:p>
          <a:p>
            <a:pPr marL="0" indent="0">
              <a:buNone/>
            </a:pPr>
            <a:endParaRPr lang="es-GT" sz="2000" dirty="0">
              <a:solidFill>
                <a:srgbClr val="B13F9A">
                  <a:lumMod val="50000"/>
                </a:srgbClr>
              </a:solidFill>
              <a:latin typeface="Eras Medium ITC" panose="020B0602030504020804" pitchFamily="34" charset="0"/>
            </a:endParaRPr>
          </a:p>
          <a:p>
            <a:pPr marL="0" lvl="0" indent="0">
              <a:buNone/>
            </a:pPr>
            <a:endParaRPr lang="es-GT" sz="2200" dirty="0">
              <a:solidFill>
                <a:srgbClr val="B13F9A">
                  <a:lumMod val="50000"/>
                </a:srgbClr>
              </a:solidFill>
              <a:latin typeface="Eras Medium ITC" panose="020B0602030504020804" pitchFamily="34" charset="0"/>
            </a:endParaRPr>
          </a:p>
          <a:p>
            <a:pPr lvl="0"/>
            <a:endParaRPr lang="es-GT" sz="22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Maquinaria  y   equipo</a:t>
            </a:r>
            <a:endParaRPr lang="es-GT" sz="3200" dirty="0">
              <a:latin typeface="Eras Medium ITC" panose="020B0602030504020804" pitchFamily="34" charset="0"/>
            </a:endParaRPr>
          </a:p>
        </p:txBody>
      </p:sp>
      <p:sp>
        <p:nvSpPr>
          <p:cNvPr id="5" name="2 Marcador de contenido"/>
          <p:cNvSpPr txBox="1">
            <a:spLocks/>
          </p:cNvSpPr>
          <p:nvPr/>
        </p:nvSpPr>
        <p:spPr>
          <a:xfrm>
            <a:off x="4499992" y="3356992"/>
            <a:ext cx="7467600"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s-GT" sz="2000" dirty="0" smtClean="0">
              <a:solidFill>
                <a:srgbClr val="B13F9A">
                  <a:lumMod val="50000"/>
                </a:srgbClr>
              </a:solidFill>
              <a:latin typeface="Eras Medium ITC" panose="020B0602030504020804" pitchFamily="34" charset="0"/>
            </a:endParaRPr>
          </a:p>
          <a:p>
            <a:pPr marL="0" indent="0">
              <a:buFont typeface="Wingdings"/>
              <a:buNone/>
            </a:pPr>
            <a:r>
              <a:rPr lang="es-GT" sz="1400" dirty="0" smtClean="0">
                <a:solidFill>
                  <a:srgbClr val="B13F9A">
                    <a:lumMod val="50000"/>
                  </a:srgbClr>
                </a:solidFill>
                <a:latin typeface="Eras Medium ITC" panose="020B0602030504020804" pitchFamily="34" charset="0"/>
              </a:rPr>
              <a:t> </a:t>
            </a:r>
          </a:p>
          <a:p>
            <a:pPr marL="0" indent="0">
              <a:buFont typeface="Wingdings"/>
              <a:buNone/>
            </a:pPr>
            <a:r>
              <a:rPr lang="es-GT" sz="16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Equipo auxiliar y accesorios de apoyo:</a:t>
            </a:r>
          </a:p>
          <a:p>
            <a:r>
              <a:rPr lang="es-GT" sz="1600" dirty="0" smtClean="0">
                <a:solidFill>
                  <a:srgbClr val="B13F9A">
                    <a:lumMod val="50000"/>
                  </a:srgbClr>
                </a:solidFill>
                <a:latin typeface="Eras Medium ITC" panose="020B0602030504020804" pitchFamily="34" charset="0"/>
              </a:rPr>
              <a:t> Moldes de madera o acero (100 lt)</a:t>
            </a:r>
          </a:p>
          <a:p>
            <a:r>
              <a:rPr lang="es-GT" sz="1600" dirty="0" smtClean="0">
                <a:solidFill>
                  <a:srgbClr val="B13F9A">
                    <a:lumMod val="50000"/>
                  </a:srgbClr>
                </a:solidFill>
                <a:latin typeface="Eras Medium ITC" panose="020B0602030504020804" pitchFamily="34" charset="0"/>
              </a:rPr>
              <a:t> Vagonetas de transporte (200 kg)</a:t>
            </a:r>
          </a:p>
          <a:p>
            <a:r>
              <a:rPr lang="es-GT" sz="1600" dirty="0" smtClean="0">
                <a:solidFill>
                  <a:srgbClr val="B13F9A">
                    <a:lumMod val="50000"/>
                  </a:srgbClr>
                </a:solidFill>
                <a:latin typeface="Eras Medium ITC" panose="020B0602030504020804" pitchFamily="34" charset="0"/>
              </a:rPr>
              <a:t>Bandas de transmisión (10 m)</a:t>
            </a:r>
          </a:p>
          <a:p>
            <a:r>
              <a:rPr lang="es-GT" sz="1600" dirty="0" smtClean="0">
                <a:solidFill>
                  <a:srgbClr val="B13F9A">
                    <a:lumMod val="50000"/>
                  </a:srgbClr>
                </a:solidFill>
                <a:latin typeface="Eras Medium ITC" panose="020B0602030504020804" pitchFamily="34" charset="0"/>
              </a:rPr>
              <a:t>Mesa de envasado (6 m)</a:t>
            </a:r>
          </a:p>
          <a:p>
            <a:r>
              <a:rPr lang="es-GT" sz="1600" dirty="0" smtClean="0">
                <a:solidFill>
                  <a:srgbClr val="B13F9A">
                    <a:lumMod val="50000"/>
                  </a:srgbClr>
                </a:solidFill>
                <a:latin typeface="Eras Medium ITC" panose="020B0602030504020804" pitchFamily="34" charset="0"/>
              </a:rPr>
              <a:t>Equipo de laboratorio de control de calidad </a:t>
            </a:r>
          </a:p>
          <a:p>
            <a:r>
              <a:rPr lang="es-GT" sz="1600" dirty="0" smtClean="0">
                <a:solidFill>
                  <a:srgbClr val="B13F9A">
                    <a:lumMod val="50000"/>
                  </a:srgbClr>
                </a:solidFill>
                <a:latin typeface="Eras Medium ITC" panose="020B0602030504020804" pitchFamily="34" charset="0"/>
              </a:rPr>
              <a:t> Báscula de precisión (5 kg)</a:t>
            </a:r>
          </a:p>
          <a:p>
            <a:r>
              <a:rPr lang="es-GT" sz="1600" dirty="0" smtClean="0">
                <a:solidFill>
                  <a:srgbClr val="B13F9A">
                    <a:lumMod val="50000"/>
                  </a:srgbClr>
                </a:solidFill>
                <a:latin typeface="Eras Medium ITC" panose="020B0602030504020804" pitchFamily="34" charset="0"/>
              </a:rPr>
              <a:t> Muestreadores (pieza)</a:t>
            </a:r>
          </a:p>
          <a:p>
            <a:pPr marL="0" indent="0">
              <a:buFont typeface="Wingdings"/>
              <a:buNone/>
            </a:pPr>
            <a:endParaRPr lang="es-GT" dirty="0" smtClean="0">
              <a:solidFill>
                <a:srgbClr val="B13F9A">
                  <a:lumMod val="50000"/>
                </a:srgbClr>
              </a:solidFill>
              <a:latin typeface="Eras Medium ITC" panose="020B0602030504020804" pitchFamily="34" charset="0"/>
            </a:endParaRPr>
          </a:p>
          <a:p>
            <a:pPr marL="0" indent="0">
              <a:buFont typeface="Wingdings"/>
              <a:buNone/>
            </a:pPr>
            <a:endParaRPr lang="es-GT" sz="2200" dirty="0" smtClean="0">
              <a:solidFill>
                <a:srgbClr val="B13F9A">
                  <a:lumMod val="50000"/>
                </a:srgbClr>
              </a:solidFill>
              <a:latin typeface="Eras Medium ITC" panose="020B0602030504020804" pitchFamily="34" charset="0"/>
            </a:endParaRPr>
          </a:p>
          <a:p>
            <a:endParaRPr lang="es-GT" sz="2200" dirty="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307495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60648"/>
            <a:ext cx="6172200" cy="598218"/>
          </a:xfrm>
        </p:spPr>
        <p:txBody>
          <a:bodyPr/>
          <a:lstStyle/>
          <a:p>
            <a:r>
              <a:rPr lang="es-ES" cap="all" dirty="0">
                <a:latin typeface="Eras Medium ITC" panose="020B0602030504020804" pitchFamily="34" charset="0"/>
              </a:rPr>
              <a:t>Introducción</a:t>
            </a:r>
            <a:endParaRPr lang="es-GT" cap="all" dirty="0">
              <a:latin typeface="Eras Medium ITC" panose="020B0602030504020804" pitchFamily="34" charset="0"/>
            </a:endParaRPr>
          </a:p>
        </p:txBody>
      </p:sp>
      <p:sp>
        <p:nvSpPr>
          <p:cNvPr id="3" name="2 Subtítulo"/>
          <p:cNvSpPr>
            <a:spLocks noGrp="1"/>
          </p:cNvSpPr>
          <p:nvPr>
            <p:ph type="subTitle" idx="1"/>
          </p:nvPr>
        </p:nvSpPr>
        <p:spPr>
          <a:xfrm>
            <a:off x="2555776" y="1124744"/>
            <a:ext cx="5904656" cy="4968552"/>
          </a:xfrm>
        </p:spPr>
        <p:txBody>
          <a:bodyPr>
            <a:noAutofit/>
          </a:bodyPr>
          <a:lstStyle/>
          <a:p>
            <a:endParaRPr lang="es-ES" sz="2000" b="0" dirty="0" smtClean="0">
              <a:solidFill>
                <a:schemeClr val="tx2">
                  <a:lumMod val="50000"/>
                </a:schemeClr>
              </a:solidFill>
              <a:latin typeface="Eras Medium ITC" panose="020B0602030504020804" pitchFamily="34" charset="0"/>
            </a:endParaRPr>
          </a:p>
          <a:p>
            <a:r>
              <a:rPr lang="es-ES" sz="2000" b="0" dirty="0" smtClean="0">
                <a:solidFill>
                  <a:schemeClr val="tx2">
                    <a:lumMod val="50000"/>
                  </a:schemeClr>
                </a:solidFill>
                <a:latin typeface="Eras Medium ITC" panose="020B0602030504020804" pitchFamily="34" charset="0"/>
              </a:rPr>
              <a:t>El </a:t>
            </a:r>
            <a:r>
              <a:rPr lang="es-ES" sz="2000" b="0" dirty="0">
                <a:solidFill>
                  <a:schemeClr val="tx2">
                    <a:lumMod val="50000"/>
                  </a:schemeClr>
                </a:solidFill>
                <a:latin typeface="Eras Medium ITC" panose="020B0602030504020804" pitchFamily="34" charset="0"/>
              </a:rPr>
              <a:t>Jabón hecho a mano es más agradable a la piel que el jabón industrial. La diferencia significativa entre el jabón artesanal e industrial es el contenido de glicerina. </a:t>
            </a:r>
            <a:endParaRPr lang="es-ES" sz="2000" b="0" dirty="0" smtClean="0">
              <a:solidFill>
                <a:schemeClr val="tx2">
                  <a:lumMod val="50000"/>
                </a:schemeClr>
              </a:solidFill>
              <a:latin typeface="Eras Medium ITC" panose="020B0602030504020804" pitchFamily="34" charset="0"/>
            </a:endParaRPr>
          </a:p>
          <a:p>
            <a:endParaRPr lang="es-ES" sz="2000" b="0" dirty="0" smtClean="0">
              <a:solidFill>
                <a:schemeClr val="tx2">
                  <a:lumMod val="50000"/>
                </a:schemeClr>
              </a:solidFill>
              <a:latin typeface="Eras Medium ITC" panose="020B0602030504020804" pitchFamily="34" charset="0"/>
            </a:endParaRPr>
          </a:p>
          <a:p>
            <a:r>
              <a:rPr lang="es-ES" sz="2000" b="0" dirty="0" smtClean="0">
                <a:solidFill>
                  <a:schemeClr val="tx2">
                    <a:lumMod val="50000"/>
                  </a:schemeClr>
                </a:solidFill>
                <a:latin typeface="Eras Medium ITC" panose="020B0602030504020804" pitchFamily="34" charset="0"/>
              </a:rPr>
              <a:t>La </a:t>
            </a:r>
            <a:r>
              <a:rPr lang="es-ES" sz="2000" b="0" dirty="0">
                <a:solidFill>
                  <a:schemeClr val="tx2">
                    <a:lumMod val="50000"/>
                  </a:schemeClr>
                </a:solidFill>
                <a:latin typeface="Eras Medium ITC" panose="020B0602030504020804" pitchFamily="34" charset="0"/>
              </a:rPr>
              <a:t>glicerina es un líquido transparente que absorbe el agua del aire, manteniendo la </a:t>
            </a:r>
            <a:r>
              <a:rPr lang="es-ES" sz="2000" b="0" dirty="0" smtClean="0">
                <a:solidFill>
                  <a:schemeClr val="tx2">
                    <a:lumMod val="50000"/>
                  </a:schemeClr>
                </a:solidFill>
                <a:latin typeface="Eras Medium ITC" panose="020B0602030504020804" pitchFamily="34" charset="0"/>
              </a:rPr>
              <a:t>hidratación, </a:t>
            </a:r>
            <a:r>
              <a:rPr lang="es-ES" sz="2000" b="0" dirty="0">
                <a:solidFill>
                  <a:schemeClr val="tx2">
                    <a:lumMod val="50000"/>
                  </a:schemeClr>
                </a:solidFill>
                <a:latin typeface="Eras Medium ITC" panose="020B0602030504020804" pitchFamily="34" charset="0"/>
              </a:rPr>
              <a:t>suavizando la piel y conservando su salud</a:t>
            </a:r>
            <a:endParaRPr lang="es-GT" sz="2000" b="0" dirty="0">
              <a:solidFill>
                <a:schemeClr val="tx2">
                  <a:lumMod val="50000"/>
                </a:schemeClr>
              </a:solidFill>
              <a:latin typeface="Eras Medium ITC" panose="020B0602030504020804" pitchFamily="34" charset="0"/>
            </a:endParaRPr>
          </a:p>
        </p:txBody>
      </p:sp>
    </p:spTree>
    <p:extLst>
      <p:ext uri="{BB962C8B-B14F-4D97-AF65-F5344CB8AC3E}">
        <p14:creationId xmlns:p14="http://schemas.microsoft.com/office/powerpoint/2010/main" val="1308700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838570"/>
            <a:ext cx="7467600" cy="3166494"/>
          </a:xfrm>
        </p:spPr>
        <p:txBody>
          <a:bodyPr>
            <a:noAutofit/>
          </a:bodyPr>
          <a:lstStyle/>
          <a:p>
            <a:pPr marL="0" indent="0">
              <a:buNone/>
            </a:pPr>
            <a:endParaRPr lang="es-GT" sz="2000" dirty="0" smtClean="0">
              <a:solidFill>
                <a:srgbClr val="B13F9A">
                  <a:lumMod val="50000"/>
                </a:srgbClr>
              </a:solidFill>
              <a:latin typeface="Eras Medium ITC" panose="020B0602030504020804" pitchFamily="34" charset="0"/>
            </a:endParaRPr>
          </a:p>
          <a:p>
            <a:pPr marL="0" indent="0">
              <a:buNone/>
            </a:pPr>
            <a:r>
              <a:rPr lang="es-GT" sz="1800" dirty="0" smtClean="0">
                <a:solidFill>
                  <a:srgbClr val="B13F9A">
                    <a:lumMod val="50000"/>
                  </a:srgbClr>
                </a:solidFill>
                <a:latin typeface="Eras Medium ITC" panose="020B0602030504020804" pitchFamily="34" charset="0"/>
              </a:rPr>
              <a:t>Contamos </a:t>
            </a:r>
            <a:r>
              <a:rPr lang="es-GT" sz="1800" dirty="0">
                <a:solidFill>
                  <a:srgbClr val="B13F9A">
                    <a:lumMod val="50000"/>
                  </a:srgbClr>
                </a:solidFill>
                <a:latin typeface="Eras Medium ITC" panose="020B0602030504020804" pitchFamily="34" charset="0"/>
              </a:rPr>
              <a:t>con proveedor  para cada materia prima</a:t>
            </a:r>
          </a:p>
          <a:p>
            <a:pPr marL="0" indent="0">
              <a:buNone/>
            </a:pPr>
            <a:r>
              <a:rPr lang="es-GT" sz="1800" dirty="0">
                <a:solidFill>
                  <a:srgbClr val="B13F9A">
                    <a:lumMod val="50000"/>
                  </a:srgbClr>
                </a:solidFill>
                <a:latin typeface="Eras Medium ITC" panose="020B0602030504020804" pitchFamily="34" charset="0"/>
              </a:rPr>
              <a:t> </a:t>
            </a:r>
          </a:p>
          <a:p>
            <a:pPr marL="0" indent="0">
              <a:buNone/>
            </a:pPr>
            <a:r>
              <a:rPr lang="es-GT" sz="18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Glicerina: </a:t>
            </a:r>
          </a:p>
          <a:p>
            <a:pPr marL="0" indent="0">
              <a:buNone/>
            </a:pPr>
            <a:r>
              <a:rPr lang="es-GT" sz="1800" dirty="0">
                <a:solidFill>
                  <a:srgbClr val="B13F9A">
                    <a:lumMod val="50000"/>
                  </a:srgbClr>
                </a:solidFill>
                <a:latin typeface="Eras Medium ITC" panose="020B0602030504020804" pitchFamily="34" charset="0"/>
              </a:rPr>
              <a:t>CONSULTORES I.Q.</a:t>
            </a:r>
          </a:p>
          <a:p>
            <a:pPr marL="0" indent="0">
              <a:buNone/>
            </a:pPr>
            <a:r>
              <a:rPr lang="es-GT" sz="1800" dirty="0">
                <a:solidFill>
                  <a:srgbClr val="B13F9A">
                    <a:lumMod val="50000"/>
                  </a:srgbClr>
                </a:solidFill>
                <a:latin typeface="Eras Medium ITC" panose="020B0602030504020804" pitchFamily="34" charset="0"/>
              </a:rPr>
              <a:t>Consultores en Ingeniería Química y Administración Industrial</a:t>
            </a:r>
          </a:p>
          <a:p>
            <a:pPr marL="0" indent="0">
              <a:buNone/>
            </a:pPr>
            <a:r>
              <a:rPr lang="es-GT" sz="1800" dirty="0">
                <a:solidFill>
                  <a:srgbClr val="B13F9A">
                    <a:lumMod val="50000"/>
                  </a:srgbClr>
                </a:solidFill>
                <a:latin typeface="Eras Medium ITC" panose="020B0602030504020804" pitchFamily="34" charset="0"/>
              </a:rPr>
              <a:t>18 calle 31-06 zona 7. Villa Linda II. Guatemala, C.A. </a:t>
            </a:r>
          </a:p>
          <a:p>
            <a:pPr marL="0" indent="0">
              <a:buNone/>
            </a:pPr>
            <a:r>
              <a:rPr lang="es-GT" sz="1800" dirty="0">
                <a:latin typeface="Eras Medium ITC" panose="020B0602030504020804" pitchFamily="34" charset="0"/>
                <a:hlinkClick r:id="rId2"/>
              </a:rPr>
              <a:t>http://jabonesg.tripod.com/index.html</a:t>
            </a:r>
            <a:endParaRPr lang="es-GT" sz="1800" dirty="0">
              <a:latin typeface="Eras Medium ITC" panose="020B0602030504020804" pitchFamily="34" charset="0"/>
            </a:endParaRPr>
          </a:p>
          <a:p>
            <a:endParaRPr lang="es-GT" sz="1800" dirty="0">
              <a:solidFill>
                <a:srgbClr val="B13F9A">
                  <a:lumMod val="50000"/>
                </a:srgbClr>
              </a:solidFill>
              <a:latin typeface="Eras Medium ITC" panose="020B0602030504020804" pitchFamily="34" charset="0"/>
            </a:endParaRPr>
          </a:p>
          <a:p>
            <a:pPr marL="0" indent="0">
              <a:buNone/>
            </a:pPr>
            <a:r>
              <a:rPr lang="es-GT" sz="1800" dirty="0">
                <a:solidFill>
                  <a:srgbClr val="B13F9A">
                    <a:lumMod val="50000"/>
                  </a:srgbClr>
                </a:solidFill>
                <a:latin typeface="Eras Medium ITC" panose="020B0602030504020804" pitchFamily="34" charset="0"/>
              </a:rPr>
              <a:t> </a:t>
            </a:r>
          </a:p>
          <a:p>
            <a:pPr marL="0" indent="0">
              <a:buNone/>
            </a:pPr>
            <a:r>
              <a:rPr lang="es-GT" sz="1800" dirty="0">
                <a:solidFill>
                  <a:srgbClr val="B13F9A">
                    <a:lumMod val="50000"/>
                  </a:srgbClr>
                </a:solidFill>
                <a:latin typeface="Eras Medium ITC" panose="020B0602030504020804" pitchFamily="34" charset="0"/>
              </a:rPr>
              <a:t> </a:t>
            </a:r>
          </a:p>
          <a:p>
            <a:pPr marL="0" indent="0">
              <a:buNone/>
            </a:pPr>
            <a:endParaRPr lang="es-GT" sz="1800" dirty="0">
              <a:solidFill>
                <a:srgbClr val="B13F9A">
                  <a:lumMod val="50000"/>
                </a:srgbClr>
              </a:solidFill>
              <a:latin typeface="Eras Medium ITC" panose="020B0602030504020804" pitchFamily="34" charset="0"/>
            </a:endParaRPr>
          </a:p>
          <a:p>
            <a:pPr marL="0" lvl="0" indent="0">
              <a:buNone/>
            </a:pPr>
            <a:endParaRPr lang="es-GT" sz="1800" dirty="0">
              <a:solidFill>
                <a:srgbClr val="B13F9A">
                  <a:lumMod val="50000"/>
                </a:srgbClr>
              </a:solidFill>
              <a:latin typeface="Eras Medium ITC" panose="020B0602030504020804" pitchFamily="34" charset="0"/>
            </a:endParaRPr>
          </a:p>
          <a:p>
            <a:pPr lvl="0"/>
            <a:endParaRPr lang="es-GT" sz="18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Nuestros  Proveedores</a:t>
            </a:r>
            <a:endParaRPr lang="es-GT" sz="3200" dirty="0">
              <a:latin typeface="Eras Medium ITC" panose="020B0602030504020804" pitchFamily="34" charset="0"/>
            </a:endParaRPr>
          </a:p>
        </p:txBody>
      </p:sp>
      <p:sp>
        <p:nvSpPr>
          <p:cNvPr id="5" name="2 Marcador de contenido"/>
          <p:cNvSpPr txBox="1">
            <a:spLocks/>
          </p:cNvSpPr>
          <p:nvPr/>
        </p:nvSpPr>
        <p:spPr>
          <a:xfrm>
            <a:off x="755576" y="3429000"/>
            <a:ext cx="7467600"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B83D68"/>
              </a:buClr>
              <a:buFont typeface="Wingdings"/>
              <a:buNone/>
            </a:pPr>
            <a:endParaRPr lang="es-GT" sz="2000" dirty="0" smtClean="0">
              <a:solidFill>
                <a:srgbClr val="B13F9A">
                  <a:lumMod val="50000"/>
                </a:srgbClr>
              </a:solidFill>
              <a:latin typeface="Eras Medium ITC" panose="020B0602030504020804" pitchFamily="34" charset="0"/>
            </a:endParaRPr>
          </a:p>
          <a:p>
            <a:pPr marL="0" indent="0">
              <a:buClr>
                <a:srgbClr val="B83D68"/>
              </a:buClr>
              <a:buFont typeface="Wingdings"/>
              <a:buNone/>
            </a:pPr>
            <a:r>
              <a:rPr lang="es-GT" sz="1400" dirty="0" smtClean="0">
                <a:solidFill>
                  <a:srgbClr val="B13F9A">
                    <a:lumMod val="50000"/>
                  </a:srgbClr>
                </a:solidFill>
                <a:latin typeface="Eras Medium ITC" panose="020B0602030504020804" pitchFamily="34" charset="0"/>
              </a:rPr>
              <a:t> </a:t>
            </a:r>
          </a:p>
          <a:p>
            <a:pPr marL="0" indent="0">
              <a:buNone/>
            </a:pPr>
            <a:r>
              <a:rPr lang="es-GT" sz="20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Esencia</a:t>
            </a:r>
            <a:r>
              <a:rPr lang="es-GT"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 </a:t>
            </a:r>
            <a:r>
              <a:rPr lang="es-GT" sz="2000"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 y  Colorante</a:t>
            </a:r>
            <a:r>
              <a:rPr lang="es-GT" sz="2000" b="1" dirty="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 </a:t>
            </a:r>
          </a:p>
          <a:p>
            <a:pPr marL="0" indent="0">
              <a:buNone/>
            </a:pPr>
            <a:r>
              <a:rPr lang="es-GT" sz="2000" dirty="0">
                <a:solidFill>
                  <a:srgbClr val="B13F9A">
                    <a:lumMod val="50000"/>
                  </a:srgbClr>
                </a:solidFill>
                <a:latin typeface="Eras Medium ITC" panose="020B0602030504020804" pitchFamily="34" charset="0"/>
              </a:rPr>
              <a:t>QUIMIPROVA</a:t>
            </a:r>
          </a:p>
          <a:p>
            <a:pPr marL="0" indent="0">
              <a:buNone/>
            </a:pPr>
            <a:r>
              <a:rPr lang="es-GT" sz="2000" dirty="0">
                <a:solidFill>
                  <a:srgbClr val="B13F9A">
                    <a:lumMod val="50000"/>
                  </a:srgbClr>
                </a:solidFill>
                <a:latin typeface="Eras Medium ITC" panose="020B0602030504020804" pitchFamily="34" charset="0"/>
              </a:rPr>
              <a:t>Químicos y Productos Varios</a:t>
            </a:r>
          </a:p>
          <a:p>
            <a:pPr marL="0" indent="0">
              <a:buNone/>
            </a:pPr>
            <a:r>
              <a:rPr lang="es-GT" sz="2000" dirty="0" smtClean="0">
                <a:solidFill>
                  <a:srgbClr val="B13F9A">
                    <a:lumMod val="50000"/>
                  </a:srgbClr>
                </a:solidFill>
                <a:latin typeface="Eras Medium ITC" panose="020B0602030504020804" pitchFamily="34" charset="0"/>
              </a:rPr>
              <a:t>(</a:t>
            </a:r>
            <a:r>
              <a:rPr lang="es-GT" sz="2000" dirty="0">
                <a:solidFill>
                  <a:srgbClr val="B13F9A">
                    <a:lumMod val="50000"/>
                  </a:srgbClr>
                </a:solidFill>
                <a:latin typeface="Eras Medium ITC" panose="020B0602030504020804" pitchFamily="34" charset="0"/>
              </a:rPr>
              <a:t>502) 2473-2888 </a:t>
            </a:r>
          </a:p>
          <a:p>
            <a:pPr marL="0" indent="0">
              <a:buNone/>
            </a:pPr>
            <a:r>
              <a:rPr lang="es-GT" sz="2000" dirty="0" smtClean="0">
                <a:solidFill>
                  <a:srgbClr val="B13F9A">
                    <a:lumMod val="50000"/>
                  </a:srgbClr>
                </a:solidFill>
                <a:latin typeface="Eras Medium ITC" panose="020B0602030504020804" pitchFamily="34" charset="0"/>
              </a:rPr>
              <a:t>Dirección</a:t>
            </a:r>
            <a:r>
              <a:rPr lang="es-GT" sz="2000" dirty="0">
                <a:solidFill>
                  <a:srgbClr val="B13F9A">
                    <a:lumMod val="50000"/>
                  </a:srgbClr>
                </a:solidFill>
                <a:latin typeface="Eras Medium ITC" panose="020B0602030504020804" pitchFamily="34" charset="0"/>
              </a:rPr>
              <a:t>:</a:t>
            </a:r>
          </a:p>
          <a:p>
            <a:pPr marL="0" indent="0">
              <a:buNone/>
            </a:pPr>
            <a:r>
              <a:rPr lang="es-GT" sz="2000" dirty="0">
                <a:solidFill>
                  <a:srgbClr val="B13F9A">
                    <a:lumMod val="50000"/>
                  </a:srgbClr>
                </a:solidFill>
                <a:latin typeface="Eras Medium ITC" panose="020B0602030504020804" pitchFamily="34" charset="0"/>
              </a:rPr>
              <a:t>Sala de ventas: 6a. Avenida 22-47, Zona 12. Guatemala, C.A.</a:t>
            </a:r>
          </a:p>
          <a:p>
            <a:pPr marL="0" indent="0">
              <a:buNone/>
            </a:pPr>
            <a:r>
              <a:rPr lang="es-GT" sz="2000" dirty="0" smtClean="0">
                <a:solidFill>
                  <a:srgbClr val="B13F9A">
                    <a:lumMod val="50000"/>
                  </a:srgbClr>
                </a:solidFill>
                <a:latin typeface="Eras Medium ITC" panose="020B0602030504020804" pitchFamily="34" charset="0"/>
                <a:hlinkClick r:id="rId3"/>
              </a:rPr>
              <a:t>http</a:t>
            </a:r>
            <a:r>
              <a:rPr lang="es-GT" sz="2000" dirty="0">
                <a:solidFill>
                  <a:srgbClr val="B13F9A">
                    <a:lumMod val="50000"/>
                  </a:srgbClr>
                </a:solidFill>
                <a:latin typeface="Eras Medium ITC" panose="020B0602030504020804" pitchFamily="34" charset="0"/>
                <a:hlinkClick r:id="rId3"/>
              </a:rPr>
              <a:t>://quimiprova.com/</a:t>
            </a:r>
            <a:endParaRPr lang="es-GT" sz="2000" dirty="0">
              <a:solidFill>
                <a:srgbClr val="B13F9A">
                  <a:lumMod val="50000"/>
                </a:srgbClr>
              </a:solidFill>
              <a:latin typeface="Eras Medium ITC" panose="020B0602030504020804" pitchFamily="34" charset="0"/>
            </a:endParaRPr>
          </a:p>
          <a:p>
            <a:pPr marL="0" indent="0">
              <a:buClr>
                <a:srgbClr val="B83D68"/>
              </a:buClr>
              <a:buNone/>
            </a:pPr>
            <a:endParaRPr lang="es-GT" sz="2200" dirty="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2547466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838570"/>
            <a:ext cx="7467600" cy="3166494"/>
          </a:xfrm>
        </p:spPr>
        <p:txBody>
          <a:bodyPr>
            <a:noAutofit/>
          </a:bodyPr>
          <a:lstStyle/>
          <a:p>
            <a:pPr marL="0" indent="0">
              <a:buNone/>
            </a:pPr>
            <a:endParaRPr lang="es-GT" sz="2000" dirty="0" smtClean="0">
              <a:solidFill>
                <a:srgbClr val="B13F9A">
                  <a:lumMod val="50000"/>
                </a:srgbClr>
              </a:solidFill>
              <a:latin typeface="Eras Medium ITC" panose="020B0602030504020804" pitchFamily="34" charset="0"/>
            </a:endParaRPr>
          </a:p>
          <a:p>
            <a:pPr marL="0" lvl="0" indent="0">
              <a:buNone/>
            </a:pPr>
            <a:endParaRPr lang="es-GT" sz="1800" dirty="0">
              <a:solidFill>
                <a:srgbClr val="B13F9A">
                  <a:lumMod val="50000"/>
                </a:srgbClr>
              </a:solidFill>
              <a:latin typeface="Eras Medium ITC" panose="020B0602030504020804" pitchFamily="34" charset="0"/>
            </a:endParaRPr>
          </a:p>
          <a:p>
            <a:pPr lvl="0"/>
            <a:endParaRPr lang="es-GT" sz="1800" dirty="0">
              <a:solidFill>
                <a:srgbClr val="B13F9A">
                  <a:lumMod val="50000"/>
                </a:srgbClr>
              </a:solidFill>
              <a:latin typeface="Eras Medium ITC" panose="020B0602030504020804" pitchFamily="34" charset="0"/>
            </a:endParaRPr>
          </a:p>
        </p:txBody>
      </p:sp>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Proceso   de   Fabricación</a:t>
            </a:r>
            <a:endParaRPr lang="es-GT" sz="3200" dirty="0">
              <a:latin typeface="Eras Medium ITC" panose="020B0602030504020804" pitchFamily="34" charset="0"/>
            </a:endParaRPr>
          </a:p>
        </p:txBody>
      </p:sp>
      <p:sp>
        <p:nvSpPr>
          <p:cNvPr id="5" name="2 Marcador de contenido"/>
          <p:cNvSpPr txBox="1">
            <a:spLocks/>
          </p:cNvSpPr>
          <p:nvPr/>
        </p:nvSpPr>
        <p:spPr>
          <a:xfrm>
            <a:off x="755576" y="3429000"/>
            <a:ext cx="7467600"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B83D68"/>
              </a:buClr>
              <a:buFont typeface="Wingdings"/>
              <a:buNone/>
            </a:pPr>
            <a:endParaRPr lang="es-GT" sz="2000" dirty="0" smtClean="0">
              <a:solidFill>
                <a:srgbClr val="B13F9A">
                  <a:lumMod val="50000"/>
                </a:srgbClr>
              </a:solidFill>
              <a:latin typeface="Eras Medium ITC" panose="020B0602030504020804" pitchFamily="34" charset="0"/>
            </a:endParaRPr>
          </a:p>
          <a:p>
            <a:pPr marL="0" indent="0">
              <a:buClr>
                <a:srgbClr val="B83D68"/>
              </a:buClr>
              <a:buFont typeface="Wingdings"/>
              <a:buNone/>
            </a:pPr>
            <a:r>
              <a:rPr lang="es-GT" sz="1400" dirty="0" smtClean="0">
                <a:solidFill>
                  <a:srgbClr val="B13F9A">
                    <a:lumMod val="50000"/>
                  </a:srgbClr>
                </a:solidFill>
                <a:latin typeface="Eras Medium ITC" panose="020B0602030504020804" pitchFamily="34" charset="0"/>
              </a:rPr>
              <a:t> </a:t>
            </a:r>
          </a:p>
          <a:p>
            <a:pPr marL="0" indent="0">
              <a:buClr>
                <a:srgbClr val="B83D68"/>
              </a:buClr>
              <a:buNone/>
            </a:pPr>
            <a:endParaRPr lang="es-GT" sz="2200" dirty="0">
              <a:solidFill>
                <a:srgbClr val="B13F9A">
                  <a:lumMod val="50000"/>
                </a:srgbClr>
              </a:solidFill>
              <a:latin typeface="Eras Medium ITC" panose="020B0602030504020804" pitchFamily="34" charset="0"/>
            </a:endParaRPr>
          </a:p>
        </p:txBody>
      </p:sp>
      <p:graphicFrame>
        <p:nvGraphicFramePr>
          <p:cNvPr id="6" name="Diagrama 5"/>
          <p:cNvGraphicFramePr/>
          <p:nvPr>
            <p:extLst>
              <p:ext uri="{D42A27DB-BD31-4B8C-83A1-F6EECF244321}">
                <p14:modId xmlns:p14="http://schemas.microsoft.com/office/powerpoint/2010/main" val="3098770211"/>
              </p:ext>
            </p:extLst>
          </p:nvPr>
        </p:nvGraphicFramePr>
        <p:xfrm>
          <a:off x="323528" y="1432243"/>
          <a:ext cx="8208911" cy="523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338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92211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Pronostico  y          </a:t>
            </a:r>
            <a:br>
              <a:rPr lang="es-GT" sz="3200" dirty="0" smtClean="0">
                <a:latin typeface="Eras Medium ITC" panose="020B0602030504020804" pitchFamily="34" charset="0"/>
              </a:rPr>
            </a:br>
            <a:r>
              <a:rPr lang="es-GT" sz="3200" dirty="0">
                <a:latin typeface="Eras Medium ITC" panose="020B0602030504020804" pitchFamily="34" charset="0"/>
              </a:rPr>
              <a:t>p</a:t>
            </a:r>
            <a:r>
              <a:rPr lang="es-GT" sz="3200" dirty="0" smtClean="0">
                <a:latin typeface="Eras Medium ITC" panose="020B0602030504020804" pitchFamily="34" charset="0"/>
              </a:rPr>
              <a:t>resupuesto de Producción</a:t>
            </a:r>
            <a:endParaRPr lang="es-GT" sz="3200" dirty="0">
              <a:latin typeface="Eras Medium ITC" panose="020B0602030504020804" pitchFamily="34" charset="0"/>
            </a:endParaRPr>
          </a:p>
        </p:txBody>
      </p:sp>
      <p:pic>
        <p:nvPicPr>
          <p:cNvPr id="3" name="2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44637" y="2492896"/>
            <a:ext cx="4058816" cy="257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2 Marcador de contenido"/>
          <p:cNvSpPr txBox="1">
            <a:spLocks/>
          </p:cNvSpPr>
          <p:nvPr/>
        </p:nvSpPr>
        <p:spPr>
          <a:xfrm>
            <a:off x="1889769" y="1484784"/>
            <a:ext cx="4968552"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Clr>
                <a:srgbClr val="B83D68"/>
              </a:buCl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Vista Nuestro Blog</a:t>
            </a:r>
          </a:p>
          <a:p>
            <a:pPr marL="0" indent="0" algn="ctr">
              <a:buClr>
                <a:srgbClr val="B83D68"/>
              </a:buCl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Gerencia de Producción</a:t>
            </a:r>
            <a:endPar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lgn="ctr">
              <a:buClr>
                <a:srgbClr val="B83D68"/>
              </a:buClr>
              <a:buFont typeface="Wingdings"/>
              <a:buNone/>
            </a:pPr>
            <a:endParaRPr lang="es-GT" sz="2200" dirty="0" smtClean="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345259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92211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Información   de   gastos   y   estado de resultados</a:t>
            </a:r>
            <a:endParaRPr lang="es-GT" sz="3200" dirty="0">
              <a:latin typeface="Eras Medium ITC" panose="020B0602030504020804" pitchFamily="34" charset="0"/>
            </a:endParaRPr>
          </a:p>
        </p:txBody>
      </p:sp>
      <p:pic>
        <p:nvPicPr>
          <p:cNvPr id="3" name="2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44637" y="2492896"/>
            <a:ext cx="4058816" cy="257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2 Marcador de contenido"/>
          <p:cNvSpPr txBox="1">
            <a:spLocks/>
          </p:cNvSpPr>
          <p:nvPr/>
        </p:nvSpPr>
        <p:spPr>
          <a:xfrm>
            <a:off x="1889769" y="1484784"/>
            <a:ext cx="4968552" cy="154076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Clr>
                <a:srgbClr val="B83D68"/>
              </a:buCl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Visita nuestro Blog</a:t>
            </a:r>
          </a:p>
          <a:p>
            <a:pPr marL="0" indent="0" algn="ctr">
              <a:buClr>
                <a:srgbClr val="B83D68"/>
              </a:buClr>
              <a:buFont typeface="Wingdings"/>
              <a:buNone/>
            </a:pPr>
            <a:r>
              <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rPr>
              <a:t>Gerencia Financiera</a:t>
            </a:r>
            <a:endParaRPr lang="es-ES" b="1" dirty="0" smtClean="0">
              <a:solidFill>
                <a:srgbClr val="B13F9A">
                  <a:lumMod val="50000"/>
                </a:srgbClr>
              </a:solidFill>
              <a:effectLst>
                <a:outerShdw blurRad="38100" dist="38100" dir="2700000" algn="tl">
                  <a:srgbClr val="000000">
                    <a:alpha val="43137"/>
                  </a:srgbClr>
                </a:outerShdw>
              </a:effectLst>
              <a:latin typeface="Eras Medium ITC" panose="020B0602030504020804" pitchFamily="34" charset="0"/>
            </a:endParaRPr>
          </a:p>
          <a:p>
            <a:pPr marL="0" indent="0" algn="ctr">
              <a:buClr>
                <a:srgbClr val="B83D68"/>
              </a:buClr>
              <a:buFont typeface="Wingdings"/>
              <a:buNone/>
            </a:pPr>
            <a:endParaRPr lang="es-GT" sz="2200" dirty="0" smtClean="0">
              <a:solidFill>
                <a:srgbClr val="B13F9A">
                  <a:lumMod val="50000"/>
                </a:srgbClr>
              </a:solidFill>
              <a:latin typeface="Eras Medium ITC" panose="020B0602030504020804" pitchFamily="34" charset="0"/>
            </a:endParaRPr>
          </a:p>
        </p:txBody>
      </p:sp>
    </p:spTree>
    <p:extLst>
      <p:ext uri="{BB962C8B-B14F-4D97-AF65-F5344CB8AC3E}">
        <p14:creationId xmlns:p14="http://schemas.microsoft.com/office/powerpoint/2010/main" val="1894999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924944"/>
            <a:ext cx="6840760" cy="901462"/>
          </a:xfrm>
        </p:spPr>
        <p:txBody>
          <a:bodyPr>
            <a:normAutofit fontScale="90000"/>
          </a:bodyPr>
          <a:lstStyle/>
          <a:p>
            <a:pPr algn="ctr"/>
            <a:r>
              <a:rPr lang="es-GT" sz="5400" dirty="0" err="1" smtClean="0">
                <a:latin typeface="Eras Medium ITC" panose="020B0602030504020804" pitchFamily="34" charset="0"/>
              </a:rPr>
              <a:t>Hidrathy</a:t>
            </a:r>
            <a:r>
              <a:rPr lang="es-GT" sz="5400" dirty="0" smtClean="0">
                <a:latin typeface="Eras Medium ITC" panose="020B0602030504020804" pitchFamily="34" charset="0"/>
              </a:rPr>
              <a:t> Guatemala </a:t>
            </a:r>
            <a:endParaRPr lang="es-GT" sz="5400" dirty="0">
              <a:latin typeface="Eras Medium ITC" panose="020B0602030504020804" pitchFamily="34" charset="0"/>
            </a:endParaRPr>
          </a:p>
        </p:txBody>
      </p:sp>
      <p:sp>
        <p:nvSpPr>
          <p:cNvPr id="5" name="Elipse 4">
            <a:hlinkClick r:id="rId2" action="ppaction://hlinksldjump"/>
          </p:cNvPr>
          <p:cNvSpPr/>
          <p:nvPr/>
        </p:nvSpPr>
        <p:spPr>
          <a:xfrm>
            <a:off x="7452320" y="260648"/>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latin typeface="Eras Medium ITC" panose="020B0602030504020804" pitchFamily="34" charset="0"/>
              </a:rPr>
              <a:t>menú</a:t>
            </a:r>
            <a:endParaRPr lang="es-GT" dirty="0">
              <a:latin typeface="Eras Medium ITC" panose="020B0602030504020804" pitchFamily="34" charset="0"/>
            </a:endParaRPr>
          </a:p>
        </p:txBody>
      </p:sp>
    </p:spTree>
    <p:extLst>
      <p:ext uri="{BB962C8B-B14F-4D97-AF65-F5344CB8AC3E}">
        <p14:creationId xmlns:p14="http://schemas.microsoft.com/office/powerpoint/2010/main" val="211188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1196752"/>
            <a:ext cx="5688632" cy="4824536"/>
          </a:xfrm>
        </p:spPr>
      </p:pic>
      <p:sp>
        <p:nvSpPr>
          <p:cNvPr id="2" name="1 Título"/>
          <p:cNvSpPr>
            <a:spLocks noGrp="1"/>
          </p:cNvSpPr>
          <p:nvPr>
            <p:ph type="title"/>
          </p:nvPr>
        </p:nvSpPr>
        <p:spPr>
          <a:xfrm>
            <a:off x="5868144" y="2708920"/>
            <a:ext cx="2920752" cy="1143000"/>
          </a:xfrm>
        </p:spPr>
        <p:txBody>
          <a:bodyPr>
            <a:normAutofit fontScale="90000"/>
          </a:bodyPr>
          <a:lstStyle/>
          <a:p>
            <a:pPr algn="ctr"/>
            <a:r>
              <a:rPr lang="es-GT" sz="4400" b="1" dirty="0" smtClean="0">
                <a:effectLst>
                  <a:outerShdw blurRad="38100" dist="38100" dir="2700000" algn="tl">
                    <a:srgbClr val="000000">
                      <a:alpha val="43137"/>
                    </a:srgbClr>
                  </a:outerShdw>
                </a:effectLst>
                <a:latin typeface="Segoe Script" panose="020B0504020000000003" pitchFamily="34" charset="0"/>
              </a:rPr>
              <a:t>Hidrathy</a:t>
            </a:r>
            <a:endParaRPr lang="es-GT" sz="4400" b="1" dirty="0">
              <a:effectLst>
                <a:outerShdw blurRad="38100" dist="38100" dir="2700000" algn="tl">
                  <a:srgbClr val="000000">
                    <a:alpha val="43137"/>
                  </a:srgbClr>
                </a:outerShdw>
              </a:effectLst>
              <a:latin typeface="Segoe Script" panose="020B0504020000000003" pitchFamily="34" charset="0"/>
            </a:endParaRPr>
          </a:p>
        </p:txBody>
      </p:sp>
    </p:spTree>
    <p:extLst>
      <p:ext uri="{BB962C8B-B14F-4D97-AF65-F5344CB8AC3E}">
        <p14:creationId xmlns:p14="http://schemas.microsoft.com/office/powerpoint/2010/main" val="134168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1412776"/>
            <a:ext cx="6172200" cy="504056"/>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Misión</a:t>
            </a:r>
            <a:endParaRPr lang="es-GT" sz="3200" dirty="0">
              <a:latin typeface="Eras Medium ITC" panose="020B0602030504020804" pitchFamily="34" charset="0"/>
            </a:endParaRPr>
          </a:p>
        </p:txBody>
      </p:sp>
      <p:sp>
        <p:nvSpPr>
          <p:cNvPr id="3" name="2 Subtítulo"/>
          <p:cNvSpPr>
            <a:spLocks noGrp="1"/>
          </p:cNvSpPr>
          <p:nvPr>
            <p:ph type="subTitle" idx="1"/>
          </p:nvPr>
        </p:nvSpPr>
        <p:spPr>
          <a:xfrm>
            <a:off x="2483768" y="2348880"/>
            <a:ext cx="6172200" cy="1371600"/>
          </a:xfrm>
        </p:spPr>
        <p:txBody>
          <a:bodyPr>
            <a:noAutofit/>
          </a:bodyPr>
          <a:lstStyle/>
          <a:p>
            <a:r>
              <a:rPr lang="es-ES" sz="2400" b="0" dirty="0">
                <a:solidFill>
                  <a:schemeClr val="tx2">
                    <a:lumMod val="50000"/>
                  </a:schemeClr>
                </a:solidFill>
                <a:latin typeface="Eras Medium ITC" panose="020B0602030504020804" pitchFamily="34" charset="0"/>
              </a:rPr>
              <a:t>Producir y suministrar productos de alta calidad en la higiene personal de manera artesanal, a </a:t>
            </a:r>
            <a:r>
              <a:rPr lang="es-ES" sz="2400" b="0" dirty="0" smtClean="0">
                <a:solidFill>
                  <a:schemeClr val="tx2">
                    <a:lumMod val="50000"/>
                  </a:schemeClr>
                </a:solidFill>
                <a:latin typeface="Eras Medium ITC" panose="020B0602030504020804" pitchFamily="34" charset="0"/>
              </a:rPr>
              <a:t>través </a:t>
            </a:r>
            <a:r>
              <a:rPr lang="es-ES" sz="2400" b="0" dirty="0">
                <a:solidFill>
                  <a:schemeClr val="tx2">
                    <a:lumMod val="50000"/>
                  </a:schemeClr>
                </a:solidFill>
                <a:latin typeface="Eras Medium ITC" panose="020B0602030504020804" pitchFamily="34" charset="0"/>
              </a:rPr>
              <a:t>de un mejoramiento continuo de los procesos, sirviendo como base el alto compromiso a satisfacer los requerimientos de los clientes</a:t>
            </a:r>
            <a:endParaRPr lang="es-GT" sz="2400" b="0" dirty="0">
              <a:solidFill>
                <a:schemeClr val="tx2">
                  <a:lumMod val="50000"/>
                </a:schemeClr>
              </a:solidFill>
              <a:latin typeface="Eras Medium ITC" panose="020B0602030504020804" pitchFamily="34" charset="0"/>
            </a:endParaRPr>
          </a:p>
        </p:txBody>
      </p:sp>
    </p:spTree>
    <p:extLst>
      <p:ext uri="{BB962C8B-B14F-4D97-AF65-F5344CB8AC3E}">
        <p14:creationId xmlns:p14="http://schemas.microsoft.com/office/powerpoint/2010/main" val="197588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1484784"/>
            <a:ext cx="6172200" cy="504056"/>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Visión</a:t>
            </a:r>
            <a:endParaRPr lang="es-GT" sz="3200" dirty="0">
              <a:latin typeface="Eras Medium ITC" panose="020B0602030504020804" pitchFamily="34" charset="0"/>
            </a:endParaRPr>
          </a:p>
        </p:txBody>
      </p:sp>
      <p:sp>
        <p:nvSpPr>
          <p:cNvPr id="3" name="2 Subtítulo"/>
          <p:cNvSpPr>
            <a:spLocks noGrp="1"/>
          </p:cNvSpPr>
          <p:nvPr>
            <p:ph type="subTitle" idx="1"/>
          </p:nvPr>
        </p:nvSpPr>
        <p:spPr>
          <a:xfrm>
            <a:off x="2843808" y="2420888"/>
            <a:ext cx="6028184" cy="1584176"/>
          </a:xfrm>
        </p:spPr>
        <p:txBody>
          <a:bodyPr>
            <a:noAutofit/>
          </a:bodyPr>
          <a:lstStyle/>
          <a:p>
            <a:r>
              <a:rPr lang="es-ES" sz="2400" b="0" dirty="0">
                <a:solidFill>
                  <a:schemeClr val="tx2">
                    <a:lumMod val="50000"/>
                  </a:schemeClr>
                </a:solidFill>
                <a:latin typeface="Eras Medium ITC" panose="020B0602030504020804" pitchFamily="34" charset="0"/>
              </a:rPr>
              <a:t>Ser la empresa de Jabones Artesanales de mayor calidad a nivel nacional, superando las </a:t>
            </a:r>
            <a:r>
              <a:rPr lang="es-ES" sz="2400" b="0" dirty="0" smtClean="0">
                <a:solidFill>
                  <a:schemeClr val="tx2">
                    <a:lumMod val="50000"/>
                  </a:schemeClr>
                </a:solidFill>
                <a:latin typeface="Eras Medium ITC" panose="020B0602030504020804" pitchFamily="34" charset="0"/>
              </a:rPr>
              <a:t>expectativas </a:t>
            </a:r>
            <a:r>
              <a:rPr lang="es-ES" sz="2400" b="0" dirty="0">
                <a:solidFill>
                  <a:schemeClr val="tx2">
                    <a:lumMod val="50000"/>
                  </a:schemeClr>
                </a:solidFill>
                <a:latin typeface="Eras Medium ITC" panose="020B0602030504020804" pitchFamily="34" charset="0"/>
              </a:rPr>
              <a:t>de nuestros clientes de una manera amigable con el medio ambiente</a:t>
            </a:r>
            <a:endParaRPr lang="es-GT" sz="2400" b="0" dirty="0">
              <a:solidFill>
                <a:schemeClr val="tx2">
                  <a:lumMod val="50000"/>
                </a:schemeClr>
              </a:solidFill>
              <a:latin typeface="Eras Medium ITC" panose="020B0602030504020804" pitchFamily="34" charset="0"/>
            </a:endParaRPr>
          </a:p>
        </p:txBody>
      </p:sp>
    </p:spTree>
    <p:extLst>
      <p:ext uri="{BB962C8B-B14F-4D97-AF65-F5344CB8AC3E}">
        <p14:creationId xmlns:p14="http://schemas.microsoft.com/office/powerpoint/2010/main" val="216053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980728"/>
            <a:ext cx="6172200" cy="504056"/>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Metas</a:t>
            </a:r>
            <a:endParaRPr lang="es-GT" sz="3200" dirty="0">
              <a:latin typeface="Eras Medium ITC" panose="020B0602030504020804" pitchFamily="34" charset="0"/>
            </a:endParaRPr>
          </a:p>
        </p:txBody>
      </p:sp>
      <p:sp>
        <p:nvSpPr>
          <p:cNvPr id="3" name="2 Subtítulo"/>
          <p:cNvSpPr>
            <a:spLocks noGrp="1"/>
          </p:cNvSpPr>
          <p:nvPr>
            <p:ph type="subTitle" idx="1"/>
          </p:nvPr>
        </p:nvSpPr>
        <p:spPr>
          <a:xfrm>
            <a:off x="2627784" y="1628800"/>
            <a:ext cx="6028184" cy="1584176"/>
          </a:xfrm>
        </p:spPr>
        <p:txBody>
          <a:bodyPr>
            <a:noAutofit/>
          </a:bodyPr>
          <a:lstStyle/>
          <a:p>
            <a:pPr lvl="0"/>
            <a:r>
              <a:rPr lang="es-ES" sz="2400" b="0" dirty="0" smtClean="0">
                <a:solidFill>
                  <a:schemeClr val="tx2">
                    <a:lumMod val="50000"/>
                  </a:schemeClr>
                </a:solidFill>
                <a:latin typeface="Eras Medium ITC" panose="020B0602030504020804" pitchFamily="34" charset="0"/>
              </a:rPr>
              <a:t>Obtener </a:t>
            </a:r>
            <a:r>
              <a:rPr lang="es-ES" sz="2400" b="0" dirty="0">
                <a:solidFill>
                  <a:schemeClr val="tx2">
                    <a:lumMod val="50000"/>
                  </a:schemeClr>
                </a:solidFill>
                <a:latin typeface="Eras Medium ITC" panose="020B0602030504020804" pitchFamily="34" charset="0"/>
              </a:rPr>
              <a:t>una utilidad Neta del 20% durante el primer año.  </a:t>
            </a:r>
            <a:endParaRPr lang="es-GT" sz="2400" b="0" dirty="0">
              <a:solidFill>
                <a:schemeClr val="tx2">
                  <a:lumMod val="50000"/>
                </a:schemeClr>
              </a:solidFill>
              <a:latin typeface="Eras Medium ITC" panose="020B0602030504020804" pitchFamily="34" charset="0"/>
            </a:endParaRPr>
          </a:p>
          <a:p>
            <a:endParaRPr lang="es-GT" sz="2400" b="0" dirty="0">
              <a:solidFill>
                <a:schemeClr val="tx2">
                  <a:lumMod val="50000"/>
                </a:schemeClr>
              </a:solidFill>
              <a:latin typeface="Eras Medium ITC" panose="020B0602030504020804" pitchFamily="34" charset="0"/>
            </a:endParaRPr>
          </a:p>
        </p:txBody>
      </p:sp>
      <p:sp>
        <p:nvSpPr>
          <p:cNvPr id="4" name="1 Título"/>
          <p:cNvSpPr txBox="1">
            <a:spLocks/>
          </p:cNvSpPr>
          <p:nvPr/>
        </p:nvSpPr>
        <p:spPr>
          <a:xfrm>
            <a:off x="2483768" y="3104964"/>
            <a:ext cx="6172200" cy="504056"/>
          </a:xfrm>
          <a:prstGeom prst="rect">
            <a:avLst/>
          </a:prstGeom>
        </p:spPr>
        <p:style>
          <a:lnRef idx="1">
            <a:schemeClr val="accent1"/>
          </a:lnRef>
          <a:fillRef idx="3">
            <a:schemeClr val="accent1"/>
          </a:fillRef>
          <a:effectRef idx="2">
            <a:schemeClr val="accent1"/>
          </a:effectRef>
          <a:fontRef idx="minor">
            <a:schemeClr val="lt1"/>
          </a:fontRef>
        </p:style>
        <p:txBody>
          <a:bodyPr vert="horz" anchor="b">
            <a:noAutofit/>
          </a:bodyPr>
          <a:lstStyle>
            <a:lvl1pPr algn="l" rtl="0" eaLnBrk="1" latinLnBrk="0" hangingPunct="1">
              <a:spcBef>
                <a:spcPct val="0"/>
              </a:spcBef>
              <a:buNone/>
              <a:defRPr kumimoji="0" sz="3000" b="1"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GT" sz="3200" dirty="0" smtClean="0">
                <a:latin typeface="Eras Medium ITC" panose="020B0602030504020804" pitchFamily="34" charset="0"/>
              </a:rPr>
              <a:t>Objetivos</a:t>
            </a:r>
            <a:endParaRPr lang="es-GT" sz="3200" dirty="0">
              <a:latin typeface="Eras Medium ITC" panose="020B0602030504020804" pitchFamily="34" charset="0"/>
            </a:endParaRPr>
          </a:p>
        </p:txBody>
      </p:sp>
      <p:sp>
        <p:nvSpPr>
          <p:cNvPr id="5" name="2 Subtítulo"/>
          <p:cNvSpPr txBox="1">
            <a:spLocks/>
          </p:cNvSpPr>
          <p:nvPr/>
        </p:nvSpPr>
        <p:spPr>
          <a:xfrm>
            <a:off x="3275856" y="3933056"/>
            <a:ext cx="6028184" cy="2664296"/>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lvl="0" indent="-342900">
              <a:buFont typeface="Courier New" panose="02070309020205020404" pitchFamily="49" charset="0"/>
              <a:buChar char="o"/>
            </a:pPr>
            <a:r>
              <a:rPr lang="es-ES" sz="2400" b="0" dirty="0" smtClean="0">
                <a:solidFill>
                  <a:schemeClr val="tx2">
                    <a:lumMod val="50000"/>
                  </a:schemeClr>
                </a:solidFill>
                <a:latin typeface="Eras Medium ITC" panose="020B0602030504020804" pitchFamily="34" charset="0"/>
              </a:rPr>
              <a:t>Posicionar </a:t>
            </a:r>
            <a:r>
              <a:rPr lang="es-ES" sz="2400" b="0" dirty="0">
                <a:solidFill>
                  <a:schemeClr val="tx2">
                    <a:lumMod val="50000"/>
                  </a:schemeClr>
                </a:solidFill>
                <a:latin typeface="Eras Medium ITC" panose="020B0602030504020804" pitchFamily="34" charset="0"/>
              </a:rPr>
              <a:t>el Producto como </a:t>
            </a:r>
            <a:r>
              <a:rPr lang="es-ES" sz="2400" b="0" dirty="0" smtClean="0">
                <a:solidFill>
                  <a:schemeClr val="tx2">
                    <a:lumMod val="50000"/>
                  </a:schemeClr>
                </a:solidFill>
                <a:latin typeface="Eras Medium ITC" panose="020B0602030504020804" pitchFamily="34" charset="0"/>
              </a:rPr>
              <a:t>            </a:t>
            </a:r>
            <a:r>
              <a:rPr lang="es-ES" sz="2400" u="sng" dirty="0" smtClean="0">
                <a:solidFill>
                  <a:schemeClr val="tx2">
                    <a:lumMod val="50000"/>
                  </a:schemeClr>
                </a:solidFill>
                <a:latin typeface="Eras Medium ITC" panose="020B0602030504020804" pitchFamily="34" charset="0"/>
              </a:rPr>
              <a:t>preferente</a:t>
            </a:r>
            <a:r>
              <a:rPr lang="es-ES" sz="2400" b="0" dirty="0" smtClean="0">
                <a:solidFill>
                  <a:schemeClr val="tx2">
                    <a:lumMod val="50000"/>
                  </a:schemeClr>
                </a:solidFill>
                <a:latin typeface="Eras Medium ITC" panose="020B0602030504020804" pitchFamily="34" charset="0"/>
              </a:rPr>
              <a:t> </a:t>
            </a:r>
            <a:r>
              <a:rPr lang="es-ES" sz="2400" b="0" dirty="0">
                <a:solidFill>
                  <a:schemeClr val="tx2">
                    <a:lumMod val="50000"/>
                  </a:schemeClr>
                </a:solidFill>
                <a:latin typeface="Eras Medium ITC" panose="020B0602030504020804" pitchFamily="34" charset="0"/>
              </a:rPr>
              <a:t>entre los </a:t>
            </a:r>
            <a:r>
              <a:rPr lang="es-ES" sz="2400" b="0" dirty="0" smtClean="0">
                <a:solidFill>
                  <a:schemeClr val="tx2">
                    <a:lumMod val="50000"/>
                  </a:schemeClr>
                </a:solidFill>
                <a:latin typeface="Eras Medium ITC" panose="020B0602030504020804" pitchFamily="34" charset="0"/>
              </a:rPr>
              <a:t>consumidores</a:t>
            </a:r>
          </a:p>
          <a:p>
            <a:pPr marL="342900" indent="-342900">
              <a:buFont typeface="Courier New" panose="02070309020205020404" pitchFamily="49" charset="0"/>
              <a:buChar char="o"/>
            </a:pPr>
            <a:r>
              <a:rPr lang="es-ES" sz="2400" u="sng" dirty="0">
                <a:solidFill>
                  <a:schemeClr val="tx2">
                    <a:lumMod val="50000"/>
                  </a:schemeClr>
                </a:solidFill>
                <a:latin typeface="Eras Medium ITC" panose="020B0602030504020804" pitchFamily="34" charset="0"/>
              </a:rPr>
              <a:t>Incrementar</a:t>
            </a:r>
            <a:r>
              <a:rPr lang="es-ES" sz="2400" b="0" dirty="0">
                <a:solidFill>
                  <a:schemeClr val="tx2">
                    <a:lumMod val="50000"/>
                  </a:schemeClr>
                </a:solidFill>
                <a:latin typeface="Eras Medium ITC" panose="020B0602030504020804" pitchFamily="34" charset="0"/>
              </a:rPr>
              <a:t> el numero de clientes y la </a:t>
            </a:r>
            <a:r>
              <a:rPr lang="es-ES" sz="2400" b="0" dirty="0" smtClean="0">
                <a:solidFill>
                  <a:schemeClr val="tx2">
                    <a:lumMod val="50000"/>
                  </a:schemeClr>
                </a:solidFill>
                <a:latin typeface="Eras Medium ITC" panose="020B0602030504020804" pitchFamily="34" charset="0"/>
              </a:rPr>
              <a:t>participación </a:t>
            </a:r>
            <a:r>
              <a:rPr lang="es-ES" sz="2400" b="0" dirty="0">
                <a:solidFill>
                  <a:schemeClr val="tx2">
                    <a:lumMod val="50000"/>
                  </a:schemeClr>
                </a:solidFill>
                <a:latin typeface="Eras Medium ITC" panose="020B0602030504020804" pitchFamily="34" charset="0"/>
              </a:rPr>
              <a:t>de </a:t>
            </a:r>
            <a:r>
              <a:rPr lang="es-ES" sz="2400" b="0" dirty="0" smtClean="0">
                <a:solidFill>
                  <a:schemeClr val="tx2">
                    <a:lumMod val="50000"/>
                  </a:schemeClr>
                </a:solidFill>
                <a:latin typeface="Eras Medium ITC" panose="020B0602030504020804" pitchFamily="34" charset="0"/>
              </a:rPr>
              <a:t>mercado</a:t>
            </a:r>
          </a:p>
          <a:p>
            <a:pPr marL="342900" lvl="0" indent="-342900">
              <a:buFont typeface="Courier New" panose="02070309020205020404" pitchFamily="49" charset="0"/>
              <a:buChar char="o"/>
            </a:pPr>
            <a:r>
              <a:rPr lang="es-ES" sz="2400" u="sng" dirty="0">
                <a:solidFill>
                  <a:schemeClr val="tx2">
                    <a:lumMod val="50000"/>
                  </a:schemeClr>
                </a:solidFill>
                <a:latin typeface="Eras Medium ITC" panose="020B0602030504020804" pitchFamily="34" charset="0"/>
              </a:rPr>
              <a:t>Diversificar</a:t>
            </a:r>
            <a:r>
              <a:rPr lang="es-ES" sz="2400" b="0" dirty="0">
                <a:solidFill>
                  <a:schemeClr val="tx2">
                    <a:lumMod val="50000"/>
                  </a:schemeClr>
                </a:solidFill>
                <a:latin typeface="Eras Medium ITC" panose="020B0602030504020804" pitchFamily="34" charset="0"/>
              </a:rPr>
              <a:t> nuestro producto actual</a:t>
            </a:r>
            <a:endParaRPr lang="es-GT" sz="2400" b="0" dirty="0">
              <a:solidFill>
                <a:schemeClr val="tx2">
                  <a:lumMod val="50000"/>
                </a:schemeClr>
              </a:solidFill>
              <a:latin typeface="Eras Medium ITC" panose="020B0602030504020804" pitchFamily="34" charset="0"/>
            </a:endParaRPr>
          </a:p>
          <a:p>
            <a:pPr marL="342900" indent="-342900">
              <a:buFont typeface="Courier New" panose="02070309020205020404" pitchFamily="49" charset="0"/>
              <a:buChar char="o"/>
            </a:pPr>
            <a:endParaRPr lang="es-GT" sz="2400" b="0" dirty="0">
              <a:solidFill>
                <a:schemeClr val="tx2">
                  <a:lumMod val="50000"/>
                </a:schemeClr>
              </a:solidFill>
              <a:latin typeface="Eras Medium ITC" panose="020B0602030504020804" pitchFamily="34" charset="0"/>
            </a:endParaRPr>
          </a:p>
          <a:p>
            <a:pPr marL="342900" lvl="0" indent="-342900">
              <a:buFont typeface="Courier New" panose="02070309020205020404" pitchFamily="49" charset="0"/>
              <a:buChar char="o"/>
            </a:pPr>
            <a:endParaRPr lang="es-GT" sz="2400" b="0" dirty="0">
              <a:solidFill>
                <a:schemeClr val="tx2">
                  <a:lumMod val="50000"/>
                </a:schemeClr>
              </a:solidFill>
              <a:latin typeface="Eras Medium ITC" panose="020B0602030504020804" pitchFamily="34" charset="0"/>
            </a:endParaRPr>
          </a:p>
          <a:p>
            <a:endParaRPr lang="es-GT" sz="2400" b="0" dirty="0" smtClean="0">
              <a:solidFill>
                <a:schemeClr val="tx2">
                  <a:lumMod val="50000"/>
                </a:schemeClr>
              </a:solidFill>
              <a:latin typeface="Eras Medium ITC" panose="020B0602030504020804" pitchFamily="34" charset="0"/>
            </a:endParaRPr>
          </a:p>
          <a:p>
            <a:endParaRPr lang="es-GT" sz="2400" b="0" dirty="0">
              <a:solidFill>
                <a:schemeClr val="tx2">
                  <a:lumMod val="50000"/>
                </a:schemeClr>
              </a:solidFill>
              <a:latin typeface="Eras Medium ITC" panose="020B0602030504020804" pitchFamily="34" charset="0"/>
            </a:endParaRPr>
          </a:p>
        </p:txBody>
      </p:sp>
    </p:spTree>
    <p:extLst>
      <p:ext uri="{BB962C8B-B14F-4D97-AF65-F5344CB8AC3E}">
        <p14:creationId xmlns:p14="http://schemas.microsoft.com/office/powerpoint/2010/main" val="81304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562074"/>
          </a:xfrm>
        </p:spPr>
        <p:style>
          <a:lnRef idx="1">
            <a:schemeClr val="accent1"/>
          </a:lnRef>
          <a:fillRef idx="3">
            <a:schemeClr val="accent1"/>
          </a:fillRef>
          <a:effectRef idx="2">
            <a:schemeClr val="accent1"/>
          </a:effectRef>
          <a:fontRef idx="minor">
            <a:schemeClr val="lt1"/>
          </a:fontRef>
        </p:style>
        <p:txBody>
          <a:bodyPr>
            <a:noAutofit/>
          </a:bodyPr>
          <a:lstStyle/>
          <a:p>
            <a:r>
              <a:rPr lang="es-GT" sz="3200" dirty="0" smtClean="0">
                <a:latin typeface="Eras Medium ITC" panose="020B0602030504020804" pitchFamily="34" charset="0"/>
              </a:rPr>
              <a:t>Estructura  de    la   Empresa</a:t>
            </a:r>
            <a:endParaRPr lang="es-GT" sz="3200" dirty="0">
              <a:latin typeface="Eras Medium ITC" panose="020B0602030504020804" pitchFamily="34" charset="0"/>
            </a:endParaRP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641078159"/>
              </p:ext>
            </p:extLst>
          </p:nvPr>
        </p:nvGraphicFramePr>
        <p:xfrm>
          <a:off x="251520" y="980728"/>
          <a:ext cx="8352928" cy="549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01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2771800" y="2492896"/>
            <a:ext cx="6028184" cy="3096344"/>
          </a:xfrm>
          <a:prstGeom prst="rect">
            <a:avLst/>
          </a:prstGeom>
          <a:ln>
            <a:noFill/>
          </a:ln>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Área </a:t>
            </a:r>
            <a:r>
              <a:rPr lang="es-ES" sz="2400" b="0" dirty="0">
                <a:solidFill>
                  <a:srgbClr val="B13F9A">
                    <a:lumMod val="50000"/>
                  </a:srgbClr>
                </a:solidFill>
                <a:latin typeface="Eras Medium ITC" panose="020B0602030504020804" pitchFamily="34" charset="0"/>
              </a:rPr>
              <a:t>de </a:t>
            </a:r>
            <a:r>
              <a:rPr lang="es-ES" sz="2400" b="0" dirty="0" smtClean="0">
                <a:solidFill>
                  <a:srgbClr val="B13F9A">
                    <a:lumMod val="50000"/>
                  </a:srgbClr>
                </a:solidFill>
                <a:latin typeface="Eras Medium ITC" panose="020B0602030504020804" pitchFamily="34" charset="0"/>
              </a:rPr>
              <a:t>Producción</a:t>
            </a:r>
          </a:p>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Almacén </a:t>
            </a:r>
            <a:r>
              <a:rPr lang="es-ES" sz="2400" b="0" dirty="0">
                <a:solidFill>
                  <a:srgbClr val="B13F9A">
                    <a:lumMod val="50000"/>
                  </a:srgbClr>
                </a:solidFill>
                <a:latin typeface="Eras Medium ITC" panose="020B0602030504020804" pitchFamily="34" charset="0"/>
              </a:rPr>
              <a:t>de Materias </a:t>
            </a:r>
            <a:r>
              <a:rPr lang="es-ES" sz="2400" b="0" dirty="0" smtClean="0">
                <a:solidFill>
                  <a:srgbClr val="B13F9A">
                    <a:lumMod val="50000"/>
                  </a:srgbClr>
                </a:solidFill>
                <a:latin typeface="Eras Medium ITC" panose="020B0602030504020804" pitchFamily="34" charset="0"/>
              </a:rPr>
              <a:t>Primas</a:t>
            </a:r>
          </a:p>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Área </a:t>
            </a:r>
            <a:r>
              <a:rPr lang="es-ES" sz="2400" b="0" dirty="0">
                <a:solidFill>
                  <a:srgbClr val="B13F9A">
                    <a:lumMod val="50000"/>
                  </a:srgbClr>
                </a:solidFill>
                <a:latin typeface="Eras Medium ITC" panose="020B0602030504020804" pitchFamily="34" charset="0"/>
              </a:rPr>
              <a:t>de Recepción y Entrega </a:t>
            </a:r>
            <a:r>
              <a:rPr lang="es-ES" sz="2400" b="0" dirty="0" smtClean="0">
                <a:solidFill>
                  <a:srgbClr val="B13F9A">
                    <a:lumMod val="50000"/>
                  </a:srgbClr>
                </a:solidFill>
                <a:latin typeface="Eras Medium ITC" panose="020B0602030504020804" pitchFamily="34" charset="0"/>
              </a:rPr>
              <a:t>Producto</a:t>
            </a:r>
          </a:p>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Oficinas</a:t>
            </a:r>
          </a:p>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Bodega</a:t>
            </a:r>
          </a:p>
          <a:p>
            <a:pPr marL="342900" lvl="0" indent="-342900">
              <a:buFont typeface="Courier New" panose="02070309020205020404" pitchFamily="49" charset="0"/>
              <a:buChar char="o"/>
            </a:pPr>
            <a:r>
              <a:rPr lang="es-ES" sz="2400" b="0" dirty="0" smtClean="0">
                <a:solidFill>
                  <a:srgbClr val="B13F9A">
                    <a:lumMod val="50000"/>
                  </a:srgbClr>
                </a:solidFill>
                <a:latin typeface="Eras Medium ITC" panose="020B0602030504020804" pitchFamily="34" charset="0"/>
              </a:rPr>
              <a:t>Recepción</a:t>
            </a:r>
            <a:endParaRPr lang="es-GT" sz="24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marL="342900" indent="-342900">
              <a:buClr>
                <a:srgbClr val="B83D68"/>
              </a:buClr>
              <a:buFont typeface="Courier New" panose="02070309020205020404" pitchFamily="49" charset="0"/>
              <a:buChar char="o"/>
            </a:pPr>
            <a:endParaRPr lang="es-GT" sz="2400" b="0" dirty="0">
              <a:solidFill>
                <a:srgbClr val="B13F9A">
                  <a:lumMod val="50000"/>
                </a:srgbClr>
              </a:solidFill>
              <a:latin typeface="Eras Medium ITC" panose="020B0602030504020804" pitchFamily="34" charset="0"/>
            </a:endParaRPr>
          </a:p>
          <a:p>
            <a:pPr>
              <a:buClr>
                <a:srgbClr val="B83D68"/>
              </a:buClr>
            </a:pPr>
            <a:endParaRPr lang="es-GT" sz="2400" b="0" dirty="0" smtClean="0">
              <a:solidFill>
                <a:srgbClr val="B13F9A">
                  <a:lumMod val="50000"/>
                </a:srgbClr>
              </a:solidFill>
              <a:latin typeface="Eras Medium ITC" panose="020B0602030504020804" pitchFamily="34" charset="0"/>
            </a:endParaRPr>
          </a:p>
          <a:p>
            <a:pPr>
              <a:buClr>
                <a:srgbClr val="B83D68"/>
              </a:buClr>
            </a:pPr>
            <a:endParaRPr lang="es-GT" sz="2400" b="0" dirty="0">
              <a:solidFill>
                <a:srgbClr val="B13F9A">
                  <a:lumMod val="50000"/>
                </a:srgbClr>
              </a:solidFill>
              <a:latin typeface="Eras Medium ITC" panose="020B0602030504020804" pitchFamily="34" charset="0"/>
            </a:endParaRPr>
          </a:p>
        </p:txBody>
      </p:sp>
      <p:sp>
        <p:nvSpPr>
          <p:cNvPr id="6" name="1 Título"/>
          <p:cNvSpPr>
            <a:spLocks noGrp="1"/>
          </p:cNvSpPr>
          <p:nvPr>
            <p:ph type="ctrTitle"/>
          </p:nvPr>
        </p:nvSpPr>
        <p:spPr>
          <a:xfrm>
            <a:off x="1331640" y="1268760"/>
            <a:ext cx="6172200" cy="50405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GT" sz="3200" dirty="0" smtClean="0">
                <a:latin typeface="Eras Medium ITC" panose="020B0602030504020804" pitchFamily="34" charset="0"/>
              </a:rPr>
              <a:t>Áreas  físicas  de   la   empresa</a:t>
            </a:r>
            <a:endParaRPr lang="es-GT" sz="3200" dirty="0">
              <a:latin typeface="Eras Medium ITC" panose="020B0602030504020804" pitchFamily="34" charset="0"/>
            </a:endParaRPr>
          </a:p>
        </p:txBody>
      </p:sp>
    </p:spTree>
    <p:extLst>
      <p:ext uri="{BB962C8B-B14F-4D97-AF65-F5344CB8AC3E}">
        <p14:creationId xmlns:p14="http://schemas.microsoft.com/office/powerpoint/2010/main" val="1347620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Mirador">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444</TotalTime>
  <Words>1000</Words>
  <Application>Microsoft Office PowerPoint</Application>
  <PresentationFormat>Presentación en pantalla (4:3)</PresentationFormat>
  <Paragraphs>217</Paragraphs>
  <Slides>34</Slides>
  <Notes>0</Notes>
  <HiddenSlides>0</HiddenSlides>
  <MMClips>1</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34</vt:i4>
      </vt:variant>
    </vt:vector>
  </HeadingPairs>
  <TitlesOfParts>
    <vt:vector size="45" baseType="lpstr">
      <vt:lpstr>SimSun</vt:lpstr>
      <vt:lpstr>Arial</vt:lpstr>
      <vt:lpstr>Century Schoolbook</vt:lpstr>
      <vt:lpstr>Courier New</vt:lpstr>
      <vt:lpstr>Eras Medium ITC</vt:lpstr>
      <vt:lpstr>Segoe Script</vt:lpstr>
      <vt:lpstr>Times New Roman</vt:lpstr>
      <vt:lpstr>Wingdings</vt:lpstr>
      <vt:lpstr>Wingdings 2</vt:lpstr>
      <vt:lpstr>Mirador</vt:lpstr>
      <vt:lpstr>1_Mirador</vt:lpstr>
      <vt:lpstr>Presentación de PowerPoint</vt:lpstr>
      <vt:lpstr>Presentación de PowerPoint</vt:lpstr>
      <vt:lpstr>Introducción</vt:lpstr>
      <vt:lpstr>Hidrathy</vt:lpstr>
      <vt:lpstr>Misión</vt:lpstr>
      <vt:lpstr>Visión</vt:lpstr>
      <vt:lpstr>Metas</vt:lpstr>
      <vt:lpstr>Estructura  de    la   Empresa</vt:lpstr>
      <vt:lpstr>Áreas  físicas  de   la   empresa</vt:lpstr>
      <vt:lpstr>Como  lo  logramos nuestras metas y objetivos!!</vt:lpstr>
      <vt:lpstr>Análisis   de   la   demanda  de   mercado</vt:lpstr>
      <vt:lpstr>Análisis   de   la   demanda  de   mercado</vt:lpstr>
      <vt:lpstr>Análisis   del  producto</vt:lpstr>
      <vt:lpstr>Análisis   del  producto</vt:lpstr>
      <vt:lpstr>Análisis   del  producto</vt:lpstr>
      <vt:lpstr>Análisis   del  producto</vt:lpstr>
      <vt:lpstr>Análisis   del  producto</vt:lpstr>
      <vt:lpstr>Estrategias</vt:lpstr>
      <vt:lpstr>Tácticas</vt:lpstr>
      <vt:lpstr>Tácticas</vt:lpstr>
      <vt:lpstr>Pronostico  y           presupuesto de ventas</vt:lpstr>
      <vt:lpstr>Pronostico  de   ventas</vt:lpstr>
      <vt:lpstr>Proyección de ventas</vt:lpstr>
      <vt:lpstr>Proyección de ventas</vt:lpstr>
      <vt:lpstr>Como  Se  fabrica !!</vt:lpstr>
      <vt:lpstr>Veamos   un   ejemplo  del  proceso</vt:lpstr>
      <vt:lpstr>Información  y  proceso  de Producción</vt:lpstr>
      <vt:lpstr>Descripción  del  producto</vt:lpstr>
      <vt:lpstr>Maquinaria  y   equipo</vt:lpstr>
      <vt:lpstr>Nuestros  Proveedores</vt:lpstr>
      <vt:lpstr>Proceso   de   Fabricación</vt:lpstr>
      <vt:lpstr>Pronostico  y           presupuesto de Producción</vt:lpstr>
      <vt:lpstr>Información   de   gastos   y   estado de resultados</vt:lpstr>
      <vt:lpstr>Hidrathy Guatemala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DE JESUS AMBROCIO GODOY MONTEROS</dc:creator>
  <cp:lastModifiedBy>rosy ambrocio</cp:lastModifiedBy>
  <cp:revision>64</cp:revision>
  <dcterms:created xsi:type="dcterms:W3CDTF">2014-07-31T22:46:42Z</dcterms:created>
  <dcterms:modified xsi:type="dcterms:W3CDTF">2015-08-15T03:37:50Z</dcterms:modified>
</cp:coreProperties>
</file>